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bhaya Libre ExtraBold" panose="020B0604020202020204" charset="0"/>
      <p:bold r:id="rId23"/>
    </p:embeddedFont>
    <p:embeddedFont>
      <p:font typeface="Amarante" panose="020B0604020202020204" charset="0"/>
      <p:regular r:id="rId24"/>
    </p:embeddedFont>
    <p:embeddedFont>
      <p:font typeface="Bebas Neue" panose="020B0604020202020204" charset="0"/>
      <p:regular r:id="rId25"/>
    </p:embeddedFont>
    <p:embeddedFont>
      <p:font typeface="Heebo" pitchFamily="2" charset="-79"/>
      <p:regular r:id="rId26"/>
      <p:bold r:id="rId27"/>
    </p:embeddedFont>
    <p:embeddedFont>
      <p:font typeface="Heebo Medium" pitchFamily="2" charset="-79"/>
      <p:regular r:id="rId28"/>
      <p:bold r:id="rId29"/>
    </p:embeddedFont>
    <p:embeddedFont>
      <p:font typeface="Proxima Nova" panose="020B0604020202020204" charset="0"/>
      <p:regular r:id="rId30"/>
      <p:bold r:id="rId31"/>
      <p:italic r:id="rId32"/>
      <p:boldItalic r:id="rId33"/>
    </p:embeddedFont>
    <p:embeddedFont>
      <p:font typeface="PT Sans" panose="020B0604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5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udsonriverpark.org/app/uploads/2020/06/River-Project-HRPK-Life-In-The-Pile-Fields-2020.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2a892e5d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2a892e5d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Hello! Welcome to our virtual Hudson River Park experience and an introduction to the Hudson River Estuary. </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We’re so happy that you’re joining us today. We are from Hudson River Park’s River Project, a team of scientists and educators that work on the this body of water. Our job is to conduct research and provide interactive education about the Hudson River Estuary to new york city students, like you!</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We put together the following presentation with videos, images and guiding questions to provide you with a unique and comprehensive look into the urban ecology of the Estuary. Join us as we introduce you to native wildlife, River conditions, human impacts and everything in between!</a:t>
            </a:r>
            <a:endParaRPr sz="1200">
              <a:solidFill>
                <a:schemeClr val="dk1"/>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Remember, you can always pause or repeat a slide and there will be moments where we will ask you to think about and reflect on key terms. You can also find captioning located in the notes section below each slide. Now, let’s go to the next slide to explore more of the Park!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4dda1946d_6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There are many different water quality parameters to consider! Go to https://www.hrecos.org/ to check out current conditions on the Hudson River.</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a5ced179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a5ced179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2b6346993f_3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2b6346993f_3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Let’s check your understanding, what is salinity a measurement of? Well, it’s the </a:t>
            </a:r>
            <a:r>
              <a:rPr lang="en" sz="1200">
                <a:solidFill>
                  <a:srgbClr val="333333"/>
                </a:solidFill>
                <a:latin typeface="Proxima Nova"/>
                <a:ea typeface="Proxima Nova"/>
                <a:cs typeface="Proxima Nova"/>
                <a:sym typeface="Proxima Nova"/>
              </a:rPr>
              <a:t>amount of salt dissolved in water and since the Estuary is brackish, we will always see some level of salinity.</a:t>
            </a:r>
            <a:r>
              <a:rPr lang="en" sz="1200">
                <a:solidFill>
                  <a:schemeClr val="dk1"/>
                </a:solidFill>
                <a:latin typeface="Proxima Nova"/>
                <a:ea typeface="Proxima Nova"/>
                <a:cs typeface="Proxima Nova"/>
                <a:sym typeface="Proxima Nova"/>
              </a:rPr>
              <a:t> If you remember, Sierra showed us how to measure salinity using a hydrometer, pictured here on the right, which measures salinity in a liquid through </a:t>
            </a:r>
            <a:r>
              <a:rPr lang="en" sz="1200">
                <a:solidFill>
                  <a:srgbClr val="333333"/>
                </a:solidFill>
                <a:latin typeface="Proxima Nova"/>
                <a:ea typeface="Proxima Nova"/>
                <a:cs typeface="Proxima Nova"/>
                <a:sym typeface="Proxima Nova"/>
              </a:rPr>
              <a:t>density.  Density is about how closely packed the molecules of a substance are.  Water with salt is going to be more dense than freshwater because salt molecules have been dissolved into the same amount water. Brackish water salinity is somewhere in between the salinity of freshwater areas and the ocean and can increase or decrease depending on the season, weather and other factors.  </a:t>
            </a:r>
            <a:endParaRPr sz="120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Clr>
                <a:schemeClr val="dk1"/>
              </a:buClr>
              <a:buSzPts val="1100"/>
              <a:buFont typeface="Arial"/>
              <a:buNone/>
            </a:pPr>
            <a:r>
              <a:rPr lang="en" sz="1200">
                <a:solidFill>
                  <a:srgbClr val="333333"/>
                </a:solidFill>
                <a:latin typeface="Proxima Nova"/>
                <a:ea typeface="Proxima Nova"/>
                <a:cs typeface="Proxima Nova"/>
                <a:sym typeface="Proxima Nova"/>
              </a:rPr>
              <a:t>We’re going to now visit Toland and his microscope to take a look closer look at a single drop of that brackish water.</a:t>
            </a:r>
            <a:endParaRPr sz="1200">
              <a:solidFill>
                <a:srgbClr val="333333"/>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4dda1946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5fb8b0b60a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5fb8b0b60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600"/>
              </a:spcBef>
              <a:spcAft>
                <a:spcPts val="0"/>
              </a:spcAft>
              <a:buClr>
                <a:schemeClr val="dk1"/>
              </a:buClr>
              <a:buSzPts val="1100"/>
              <a:buFont typeface="Arial"/>
              <a:buNone/>
            </a:pPr>
            <a:r>
              <a:rPr lang="en" sz="1200">
                <a:solidFill>
                  <a:srgbClr val="263238"/>
                </a:solidFill>
                <a:latin typeface="Proxima Nova"/>
                <a:ea typeface="Proxima Nova"/>
                <a:cs typeface="Proxima Nova"/>
                <a:sym typeface="Proxima Nova"/>
              </a:rPr>
              <a:t>An estuary is a biodiverse environment that supports a variety of living organisms. In addition to food sources and habitat, estuaries offer a range of water conditions that support different species. As seasons change, the conditions in the water change too, so we usually see different species at different times of year. When the River’s salinity increases, we are more likely to see marine (ocean dwelling) species that can tolerate higher salt concentrations. In the winter and spring when the salinity is low, we are more likely to see freshwater species that cannot live in salty water. Other factors like pollution and temperature changes also influence wildlife present in the Estuary. </a:t>
            </a:r>
            <a:r>
              <a:rPr lang="en" sz="1200">
                <a:solidFill>
                  <a:srgbClr val="333333"/>
                </a:solidFill>
                <a:latin typeface="Proxima Nova"/>
                <a:ea typeface="Proxima Nova"/>
                <a:cs typeface="Proxima Nova"/>
                <a:sym typeface="Proxima Nova"/>
              </a:rPr>
              <a:t> For example, blue crabs are active during the summer when the water is warm, but they hibernate during the winter when the water becomes cold. On the other hand, when seahorses in the river start to get too cold, they migrate out of the Estuary to deeper, warmer waters.</a:t>
            </a:r>
            <a:endParaRPr sz="120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Clr>
                <a:schemeClr val="dk1"/>
              </a:buClr>
              <a:buSzPts val="1100"/>
              <a:buFont typeface="Arial"/>
              <a:buNone/>
            </a:pPr>
            <a:r>
              <a:rPr lang="en" sz="1200">
                <a:solidFill>
                  <a:srgbClr val="333333"/>
                </a:solidFill>
                <a:latin typeface="Proxima Nova"/>
                <a:ea typeface="Proxima Nova"/>
                <a:cs typeface="Proxima Nova"/>
                <a:sym typeface="Proxima Nova"/>
              </a:rPr>
              <a:t>As Hudson River scientists, we test a variety of water quality conditions including temperature, dissolved oxygen, turbidity and salinity. You can check out real-time Hudson River conditions by clicking on the link that’s on this slide here.</a:t>
            </a:r>
            <a:endParaRPr sz="1200">
              <a:solidFill>
                <a:srgbClr val="333333"/>
              </a:solidFill>
              <a:latin typeface="Proxima Nova"/>
              <a:ea typeface="Proxima Nova"/>
              <a:cs typeface="Proxima Nova"/>
              <a:sym typeface="Proxima Nova"/>
            </a:endParaRPr>
          </a:p>
          <a:p>
            <a:pPr marL="0" lvl="0" indent="0" algn="l" rtl="0">
              <a:lnSpc>
                <a:spcPct val="115000"/>
              </a:lnSpc>
              <a:spcBef>
                <a:spcPts val="600"/>
              </a:spcBef>
              <a:spcAft>
                <a:spcPts val="0"/>
              </a:spcAft>
              <a:buClr>
                <a:schemeClr val="dk1"/>
              </a:buClr>
              <a:buSzPts val="1100"/>
              <a:buFont typeface="Arial"/>
              <a:buNone/>
            </a:pPr>
            <a:r>
              <a:rPr lang="en" sz="1200">
                <a:solidFill>
                  <a:srgbClr val="333333"/>
                </a:solidFill>
                <a:latin typeface="Proxima Nova"/>
                <a:ea typeface="Proxima Nova"/>
                <a:cs typeface="Proxima Nova"/>
                <a:sym typeface="Proxima Nova"/>
              </a:rPr>
              <a:t>Now let’s take a second to pause and take a second to think: </a:t>
            </a:r>
            <a:r>
              <a:rPr lang="en" sz="1200">
                <a:solidFill>
                  <a:schemeClr val="dk1"/>
                </a:solidFill>
                <a:latin typeface="Proxima Nova"/>
                <a:ea typeface="Proxima Nova"/>
                <a:cs typeface="Proxima Nova"/>
                <a:sym typeface="Proxima Nova"/>
              </a:rPr>
              <a:t>What other factors can influence the health of the Estuary?</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Let’s talk about human impacts on the next slide!</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5fb8b0b60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5fb8b0b60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Here, we see an image of the Elevated West Side Highway in the early 1970s before it collapsed. Believe it or not, this is what Hudson River Park used to look like. In this picture we can see some of the ways that this local shoreline and human activities might have been affecting the River. For example, we can see that this shoreline was basically one big highway. That means that some of the pollution we usually see on highways, like oil from cars or litter, might find their way into the River. We can also see lots of shipping piers reaching out from the city into the water, which could potentially impact available habitat in the River for certain species, especially as boats move in and out of the area. Another big thing that we can notice in this photo is that the air looks really funky: it has this gray, greenish, yellowish color to it. That is because air pollution was so bad at the time, you could see it. Even though this smog might not go directly into the water, this level of air pollution, as well as emissions of greenhouse gases, can still have big effects on aquatic environments.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5fb8b0b60a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5fb8b0b60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5260bdd85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Share your reflection with us! Email your group’s thoughts to: </a:t>
            </a:r>
            <a:r>
              <a:rPr lang="en" sz="1200" u="sng">
                <a:solidFill>
                  <a:srgbClr val="2200CC"/>
                </a:solidFill>
                <a:latin typeface="Proxima Nova"/>
                <a:ea typeface="Proxima Nova"/>
                <a:cs typeface="Proxima Nova"/>
                <a:sym typeface="Proxima Nova"/>
              </a:rPr>
              <a:t>education@hrpt.ny.gov</a:t>
            </a:r>
            <a:endParaRPr sz="1200" u="sng">
              <a:solidFill>
                <a:srgbClr val="2200CC"/>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87d016a7c3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87d016a7c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Share your reflection with us! Email your group’s thoughts to: </a:t>
            </a:r>
            <a:r>
              <a:rPr lang="en" sz="1200" u="sng">
                <a:solidFill>
                  <a:srgbClr val="2200CC"/>
                </a:solidFill>
                <a:latin typeface="Proxima Nova"/>
                <a:ea typeface="Proxima Nova"/>
                <a:cs typeface="Proxima Nova"/>
                <a:sym typeface="Proxima Nova"/>
              </a:rPr>
              <a:t>education@hrpt.ny.gov</a:t>
            </a:r>
            <a:endParaRPr sz="1200" u="sng">
              <a:solidFill>
                <a:srgbClr val="2200CC"/>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dda1946d_6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All right, let's get started by introducing you to Hudson River Park! As you can see on the map to the right, we are located on the West side of Manhattan, from Chambers St to West 59th St. Much of the Park is actually water, there is 400 acres of the Estuarine Sanctuary, a protected habitat. What's also unique about our Park is the piers that provide habitat for all kinds of wildlife! This is what we will study and learn about today: the ecology of the Hudson River Estuary. Ecology is the study of the relationship between living organisms and their environment.</a:t>
            </a:r>
            <a:endParaRPr sz="1200">
              <a:solidFill>
                <a:schemeClr val="dk1"/>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Click to the next slide to “Pause and Think” about an example of a </a:t>
            </a:r>
            <a:r>
              <a:rPr lang="en" sz="1200" b="1">
                <a:solidFill>
                  <a:schemeClr val="dk1"/>
                </a:solidFill>
                <a:latin typeface="Proxima Nova"/>
                <a:ea typeface="Proxima Nova"/>
                <a:cs typeface="Proxima Nova"/>
                <a:sym typeface="Proxima Nova"/>
              </a:rPr>
              <a:t>habitat </a:t>
            </a:r>
            <a:r>
              <a:rPr lang="en" sz="1200">
                <a:solidFill>
                  <a:schemeClr val="dk1"/>
                </a:solidFill>
                <a:latin typeface="Proxima Nova"/>
                <a:ea typeface="Proxima Nova"/>
                <a:cs typeface="Proxima Nova"/>
                <a:sym typeface="Proxima Nova"/>
              </a:rPr>
              <a:t>and  what makes up an </a:t>
            </a:r>
            <a:r>
              <a:rPr lang="en" sz="1200" b="1">
                <a:solidFill>
                  <a:schemeClr val="dk1"/>
                </a:solidFill>
                <a:latin typeface="Proxima Nova"/>
                <a:ea typeface="Proxima Nova"/>
                <a:cs typeface="Proxima Nova"/>
                <a:sym typeface="Proxima Nova"/>
              </a:rPr>
              <a:t>estuary</a:t>
            </a:r>
            <a:r>
              <a:rPr lang="en" sz="1200">
                <a:solidFill>
                  <a:schemeClr val="dk1"/>
                </a:solidFill>
                <a:latin typeface="Proxima Nova"/>
                <a:ea typeface="Proxima Nova"/>
                <a:cs typeface="Proxima Nova"/>
                <a:sym typeface="Proxima Nova"/>
              </a:rPr>
              <a:t>. </a:t>
            </a:r>
            <a:endParaRPr sz="1200">
              <a:solidFill>
                <a:schemeClr val="dk1"/>
              </a:solidFill>
              <a:latin typeface="Proxima Nova"/>
              <a:ea typeface="Proxima Nova"/>
              <a:cs typeface="Proxima Nova"/>
              <a:sym typeface="Proxima Nova"/>
            </a:endParaRPr>
          </a:p>
          <a:p>
            <a:pPr marL="0" lvl="0" indent="0" algn="l" rtl="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5fb8b0b60a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5fb8b0b60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Thanks for clicking through this with us! We hope this gives you some good background knowledge about the Hudson River. Feel free to write down any questions you have, and we’ll do our best to answer them when we meet for our field trip. </a:t>
            </a:r>
            <a:r>
              <a:rPr lang="en" sz="1200">
                <a:solidFill>
                  <a:schemeClr val="dk1"/>
                </a:solidFill>
              </a:rPr>
              <a:t> </a:t>
            </a:r>
            <a:r>
              <a:rPr lang="en">
                <a:solidFill>
                  <a:schemeClr val="dk1"/>
                </a:solidFill>
              </a:rPr>
              <a:t>For more information about Hudson River Park and the Hudson River, click “Explore” and “Learn” on this slide.</a:t>
            </a:r>
            <a:endParaRPr>
              <a:solidFill>
                <a:schemeClr val="dk1"/>
              </a:solidFill>
            </a:endParaRPr>
          </a:p>
          <a:p>
            <a:pPr marL="0" lvl="0" indent="0" algn="l" rtl="0">
              <a:lnSpc>
                <a:spcPct val="115000"/>
              </a:lnSpc>
              <a:spcBef>
                <a:spcPts val="0"/>
              </a:spcBef>
              <a:spcAft>
                <a:spcPts val="0"/>
              </a:spcAft>
              <a:buNone/>
            </a:pPr>
            <a:r>
              <a:rPr lang="en">
                <a:solidFill>
                  <a:schemeClr val="dk1"/>
                </a:solidFill>
              </a:rPr>
              <a:t>We look forward to meeting you all soon!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b6346993f_3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2b6346993f_3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Answers on the next slide!</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4dda1946d_6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If you look at the image on the right, you can see examples of native species that pile fields are able to support under the surface of the Estuary. An Estuary is an environment where a freshwater source connects with the ocean, creating a brackish mixture as the water moves from currents and tides. Estuaries therefore are a unique, nutrient rich habitat that supports great biodiversity. Fish, birds, crustaceans, plankton and more all call this Estuary their natural home. Take a pause here to take a closer look at the image, notice the different vertical zones of the water column and see if you can identify any familiar organisms! You can also find the link to the poster in the notes below. Now, let’s travel over to Hudson River Park and explore the Estuary!</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HRPK Life in the Pile Fields Poster:</a:t>
            </a:r>
            <a:r>
              <a:rPr lang="en" sz="1200">
                <a:solidFill>
                  <a:schemeClr val="dk1"/>
                </a:solidFill>
                <a:uFill>
                  <a:noFill/>
                </a:u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 </a:t>
            </a:r>
            <a:r>
              <a:rPr lang="en" sz="1200" u="sng">
                <a:solidFill>
                  <a:schemeClr val="hlink"/>
                </a:solidFill>
                <a:latin typeface="Proxima Nova"/>
                <a:ea typeface="Proxima Nova"/>
                <a:cs typeface="Proxima Nova"/>
                <a:sym typeface="Proxima Nova"/>
                <a:hlinkClick r:id="rId3"/>
              </a:rPr>
              <a:t>https://hudsonriverpark.org/app/uploads/2020/06/River-Project-HRPK-Life-In-The-Pile-Fields-2020.pdf</a:t>
            </a:r>
            <a:endParaRPr sz="1200" u="sng">
              <a:solidFill>
                <a:schemeClr val="hlink"/>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4dda1946d_4_2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431007ba2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Video Caption:</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Let’s take a look at this map to gain a better understanding of </a:t>
            </a:r>
            <a:r>
              <a:rPr lang="en" i="1">
                <a:solidFill>
                  <a:schemeClr val="dk1"/>
                </a:solidFill>
              </a:rPr>
              <a:t>where</a:t>
            </a:r>
            <a:r>
              <a:rPr lang="en">
                <a:solidFill>
                  <a:schemeClr val="dk1"/>
                </a:solidFill>
              </a:rPr>
              <a:t> the Hudson River is, and how the Hudson River Estuary fits in.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is a map of the Hudson River Watershed. This means that whenever it rains or snows in the highlighted regions of the map, that water makes its way into the Hudson River.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the very top of the map, circled in orange, you’ll find the </a:t>
            </a:r>
            <a:r>
              <a:rPr lang="en" b="1">
                <a:solidFill>
                  <a:schemeClr val="dk1"/>
                </a:solidFill>
              </a:rPr>
              <a:t>source </a:t>
            </a:r>
            <a:r>
              <a:rPr lang="en">
                <a:solidFill>
                  <a:schemeClr val="dk1"/>
                </a:solidFill>
              </a:rPr>
              <a:t>(or the beginning) of the River. This is a body of freshwater called Lake Tear of the Clouds. It’s located on the highest mountain in NY State called Mount Marcy, found within the Adirondack Mountain Range.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the bottom of the map, also circled in orange, you’ll find the </a:t>
            </a:r>
            <a:r>
              <a:rPr lang="en" b="1">
                <a:solidFill>
                  <a:schemeClr val="dk1"/>
                </a:solidFill>
              </a:rPr>
              <a:t>mouth </a:t>
            </a:r>
            <a:r>
              <a:rPr lang="en">
                <a:solidFill>
                  <a:schemeClr val="dk1"/>
                </a:solidFill>
              </a:rPr>
              <a:t>(or the opening) of the Hudson River. The River’s end opens into the Atlantic Ocean, which is a body of saltwater.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From the source of the Hudson River to the mouth, the River runs for 315 miles!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we mentioned before, when freshwater and saltwater mix, we get </a:t>
            </a:r>
            <a:r>
              <a:rPr lang="en" b="1">
                <a:solidFill>
                  <a:schemeClr val="dk1"/>
                </a:solidFill>
              </a:rPr>
              <a:t>brackish water, </a:t>
            </a:r>
            <a:r>
              <a:rPr lang="en">
                <a:solidFill>
                  <a:schemeClr val="dk1"/>
                </a:solidFill>
              </a:rPr>
              <a:t>and this type of water creates an environment called an </a:t>
            </a:r>
            <a:r>
              <a:rPr lang="en" b="1">
                <a:solidFill>
                  <a:schemeClr val="dk1"/>
                </a:solidFill>
              </a:rPr>
              <a:t>estuary.</a:t>
            </a:r>
            <a:r>
              <a:rPr lang="en">
                <a:solidFill>
                  <a:schemeClr val="dk1"/>
                </a:solidFill>
              </a:rPr>
              <a:t> That’s what we have in nearly half of the Hudson River (153 miles to be more precise). That orange arrow in the middle of the map points to the city of Troy, where Troy Dam is located.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Between the mouth of the river and Troy, we have brackish water. That’s why we call this stretch of the River the </a:t>
            </a:r>
            <a:r>
              <a:rPr lang="en" b="1">
                <a:solidFill>
                  <a:schemeClr val="dk1"/>
                </a:solidFill>
              </a:rPr>
              <a:t>Hudson River Estuary.</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Let’s check your understanding with some questions on the next slide.</a:t>
            </a:r>
            <a:br>
              <a:rPr lang="en">
                <a:solidFill>
                  <a:schemeClr val="dk1"/>
                </a:solidFill>
              </a:rPr>
            </a:b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b6346993f_3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2b6346993f_3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How did you do? You can always refer back to the previous slide.</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431007ba2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5fb8b0b60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5fb8b0b60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Open captions are provided within this video.</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11" name="Google Shape;11;p2"/>
          <p:cNvSpPr txBox="1">
            <a:spLocks noGrp="1"/>
          </p:cNvSpPr>
          <p:nvPr>
            <p:ph type="ctrTitle"/>
          </p:nvPr>
        </p:nvSpPr>
        <p:spPr>
          <a:xfrm>
            <a:off x="692375" y="1222565"/>
            <a:ext cx="4559100" cy="2219700"/>
          </a:xfrm>
          <a:prstGeom prst="rect">
            <a:avLst/>
          </a:prstGeom>
          <a:solidFill>
            <a:schemeClr val="dk2"/>
          </a:solidFill>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6300" b="0">
                <a:solidFill>
                  <a:srgbClr val="194B79"/>
                </a:solidFill>
                <a:latin typeface="Amarante"/>
                <a:ea typeface="Amarante"/>
                <a:cs typeface="Amarante"/>
                <a:sym typeface="Amarant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692375" y="3491925"/>
            <a:ext cx="4559100" cy="429000"/>
          </a:xfrm>
          <a:prstGeom prst="rect">
            <a:avLst/>
          </a:prstGeom>
          <a:solidFill>
            <a:srgbClr val="194B79"/>
          </a:solidFill>
        </p:spPr>
        <p:txBody>
          <a:bodyPr spcFirstLastPara="1" wrap="square" lIns="91425" tIns="91425" rIns="91425" bIns="91425" anchor="t" anchorCtr="0">
            <a:noAutofit/>
          </a:bodyPr>
          <a:lstStyle>
            <a:lvl1pPr lvl="0">
              <a:lnSpc>
                <a:spcPct val="100000"/>
              </a:lnSpc>
              <a:spcBef>
                <a:spcPts val="0"/>
              </a:spcBef>
              <a:spcAft>
                <a:spcPts val="0"/>
              </a:spcAft>
              <a:buSzPts val="1300"/>
              <a:buNone/>
              <a:defRPr sz="1600">
                <a:solidFill>
                  <a:schemeClr val="lt2"/>
                </a:solidFill>
                <a:latin typeface="Heebo"/>
                <a:ea typeface="Heebo"/>
                <a:cs typeface="Heebo"/>
                <a:sym typeface="Heeb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 name="Google Shape;13;p2"/>
          <p:cNvSpPr>
            <a:spLocks noGrp="1"/>
          </p:cNvSpPr>
          <p:nvPr>
            <p:ph type="pic" idx="2"/>
          </p:nvPr>
        </p:nvSpPr>
        <p:spPr>
          <a:xfrm>
            <a:off x="5491225" y="779400"/>
            <a:ext cx="2960400" cy="35847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pic>
        <p:nvPicPr>
          <p:cNvPr id="52" name="Google Shape;52;p11"/>
          <p:cNvPicPr preferRelativeResize="0"/>
          <p:nvPr/>
        </p:nvPicPr>
        <p:blipFill rotWithShape="1">
          <a:blip r:embed="rId2">
            <a:alphaModFix amt="44000"/>
          </a:blip>
          <a:srcRect/>
          <a:stretch/>
        </p:blipFill>
        <p:spPr>
          <a:xfrm>
            <a:off x="0" y="2232"/>
            <a:ext cx="9144003" cy="5139037"/>
          </a:xfrm>
          <a:prstGeom prst="rect">
            <a:avLst/>
          </a:prstGeom>
          <a:noFill/>
          <a:ln>
            <a:noFill/>
          </a:ln>
        </p:spPr>
      </p:pic>
      <p:sp>
        <p:nvSpPr>
          <p:cNvPr id="53" name="Google Shape;53;p11"/>
          <p:cNvSpPr txBox="1">
            <a:spLocks noGrp="1"/>
          </p:cNvSpPr>
          <p:nvPr>
            <p:ph type="title" hasCustomPrompt="1"/>
          </p:nvPr>
        </p:nvSpPr>
        <p:spPr>
          <a:xfrm>
            <a:off x="1746900" y="1793825"/>
            <a:ext cx="5650200" cy="105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4" name="Google Shape;54;p11"/>
          <p:cNvSpPr txBox="1">
            <a:spLocks noGrp="1"/>
          </p:cNvSpPr>
          <p:nvPr>
            <p:ph type="subTitle" idx="1"/>
          </p:nvPr>
        </p:nvSpPr>
        <p:spPr>
          <a:xfrm>
            <a:off x="1746900" y="2919800"/>
            <a:ext cx="5650200" cy="4299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2"/>
                </a:solidFill>
                <a:latin typeface="Heebo"/>
                <a:ea typeface="Heebo"/>
                <a:cs typeface="Heebo"/>
                <a:sym typeface="Heebo"/>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BLANK_1">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58" name="Google Shape;58;p13"/>
          <p:cNvSpPr txBox="1">
            <a:spLocks noGrp="1"/>
          </p:cNvSpPr>
          <p:nvPr>
            <p:ph type="title"/>
          </p:nvPr>
        </p:nvSpPr>
        <p:spPr>
          <a:xfrm flipH="1">
            <a:off x="5407532" y="1484188"/>
            <a:ext cx="2947800" cy="121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9" name="Google Shape;59;p13"/>
          <p:cNvSpPr txBox="1">
            <a:spLocks noGrp="1"/>
          </p:cNvSpPr>
          <p:nvPr>
            <p:ph type="title" idx="2" hasCustomPrompt="1"/>
          </p:nvPr>
        </p:nvSpPr>
        <p:spPr>
          <a:xfrm flipH="1">
            <a:off x="4048388" y="1506844"/>
            <a:ext cx="1195500" cy="1169100"/>
          </a:xfrm>
          <a:prstGeom prst="rect">
            <a:avLst/>
          </a:prstGeom>
          <a:solidFill>
            <a:schemeClr val="accen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0" name="Google Shape;60;p13"/>
          <p:cNvSpPr txBox="1">
            <a:spLocks noGrp="1"/>
          </p:cNvSpPr>
          <p:nvPr>
            <p:ph type="subTitle" idx="1"/>
          </p:nvPr>
        </p:nvSpPr>
        <p:spPr>
          <a:xfrm flipH="1">
            <a:off x="5522910" y="2937190"/>
            <a:ext cx="2892300" cy="679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600">
                <a:solidFill>
                  <a:schemeClr val="lt2"/>
                </a:solidFill>
                <a:latin typeface="Heebo"/>
                <a:ea typeface="Heebo"/>
                <a:cs typeface="Heebo"/>
                <a:sym typeface="Heebo"/>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61" name="Google Shape;61;p13"/>
          <p:cNvSpPr>
            <a:spLocks noGrp="1"/>
          </p:cNvSpPr>
          <p:nvPr>
            <p:ph type="pic" idx="3"/>
          </p:nvPr>
        </p:nvSpPr>
        <p:spPr>
          <a:xfrm>
            <a:off x="713225" y="780275"/>
            <a:ext cx="2960400" cy="35847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64" name="Google Shape;64;p14"/>
          <p:cNvSpPr txBox="1">
            <a:spLocks noGrp="1"/>
          </p:cNvSpPr>
          <p:nvPr>
            <p:ph type="subTitle" idx="1"/>
          </p:nvPr>
        </p:nvSpPr>
        <p:spPr>
          <a:xfrm>
            <a:off x="1556839" y="1478435"/>
            <a:ext cx="36210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latin typeface="Heebo Medium"/>
                <a:ea typeface="Heebo Medium"/>
                <a:cs typeface="Heebo Medium"/>
                <a:sym typeface="Heebo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65" name="Google Shape;65;p14"/>
          <p:cNvSpPr txBox="1">
            <a:spLocks noGrp="1"/>
          </p:cNvSpPr>
          <p:nvPr>
            <p:ph type="title" hasCustomPrompt="1"/>
          </p:nvPr>
        </p:nvSpPr>
        <p:spPr>
          <a:xfrm>
            <a:off x="756763" y="1083935"/>
            <a:ext cx="734700" cy="789000"/>
          </a:xfrm>
          <a:prstGeom prst="rect">
            <a:avLst/>
          </a:prstGeom>
          <a:solidFill>
            <a:schemeClr val="accent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4"/>
          <p:cNvSpPr txBox="1">
            <a:spLocks noGrp="1"/>
          </p:cNvSpPr>
          <p:nvPr>
            <p:ph type="subTitle" idx="2"/>
          </p:nvPr>
        </p:nvSpPr>
        <p:spPr>
          <a:xfrm>
            <a:off x="1556839" y="1160135"/>
            <a:ext cx="3621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 name="Google Shape;67;p14"/>
          <p:cNvSpPr txBox="1">
            <a:spLocks noGrp="1"/>
          </p:cNvSpPr>
          <p:nvPr>
            <p:ph type="title" idx="3"/>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68" name="Google Shape;68;p14"/>
          <p:cNvSpPr txBox="1">
            <a:spLocks noGrp="1"/>
          </p:cNvSpPr>
          <p:nvPr>
            <p:ph type="subTitle" idx="4"/>
          </p:nvPr>
        </p:nvSpPr>
        <p:spPr>
          <a:xfrm>
            <a:off x="2624839" y="2366860"/>
            <a:ext cx="36210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latin typeface="Heebo Medium"/>
                <a:ea typeface="Heebo Medium"/>
                <a:cs typeface="Heebo Medium"/>
                <a:sym typeface="Heebo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69" name="Google Shape;69;p14"/>
          <p:cNvSpPr txBox="1">
            <a:spLocks noGrp="1"/>
          </p:cNvSpPr>
          <p:nvPr>
            <p:ph type="title" idx="5" hasCustomPrompt="1"/>
          </p:nvPr>
        </p:nvSpPr>
        <p:spPr>
          <a:xfrm>
            <a:off x="1825663" y="1994292"/>
            <a:ext cx="734700" cy="789000"/>
          </a:xfrm>
          <a:prstGeom prst="rect">
            <a:avLst/>
          </a:prstGeom>
          <a:solidFill>
            <a:schemeClr val="accent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4"/>
          <p:cNvSpPr txBox="1">
            <a:spLocks noGrp="1"/>
          </p:cNvSpPr>
          <p:nvPr>
            <p:ph type="subTitle" idx="6"/>
          </p:nvPr>
        </p:nvSpPr>
        <p:spPr>
          <a:xfrm>
            <a:off x="2624839" y="2048560"/>
            <a:ext cx="3621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1" name="Google Shape;71;p14"/>
          <p:cNvSpPr txBox="1">
            <a:spLocks noGrp="1"/>
          </p:cNvSpPr>
          <p:nvPr>
            <p:ph type="subTitle" idx="7"/>
          </p:nvPr>
        </p:nvSpPr>
        <p:spPr>
          <a:xfrm>
            <a:off x="3692839" y="3212411"/>
            <a:ext cx="36237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latin typeface="Heebo Medium"/>
                <a:ea typeface="Heebo Medium"/>
                <a:cs typeface="Heebo Medium"/>
                <a:sym typeface="Heebo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2" name="Google Shape;72;p14"/>
          <p:cNvSpPr txBox="1">
            <a:spLocks noGrp="1"/>
          </p:cNvSpPr>
          <p:nvPr>
            <p:ph type="title" idx="8" hasCustomPrompt="1"/>
          </p:nvPr>
        </p:nvSpPr>
        <p:spPr>
          <a:xfrm>
            <a:off x="2894563" y="2904649"/>
            <a:ext cx="734700" cy="789000"/>
          </a:xfrm>
          <a:prstGeom prst="rect">
            <a:avLst/>
          </a:prstGeom>
          <a:solidFill>
            <a:schemeClr val="accent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4"/>
          <p:cNvSpPr txBox="1">
            <a:spLocks noGrp="1"/>
          </p:cNvSpPr>
          <p:nvPr>
            <p:ph type="subTitle" idx="9"/>
          </p:nvPr>
        </p:nvSpPr>
        <p:spPr>
          <a:xfrm>
            <a:off x="3692839" y="2894110"/>
            <a:ext cx="3623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 name="Google Shape;74;p14"/>
          <p:cNvSpPr txBox="1">
            <a:spLocks noGrp="1"/>
          </p:cNvSpPr>
          <p:nvPr>
            <p:ph type="subTitle" idx="13"/>
          </p:nvPr>
        </p:nvSpPr>
        <p:spPr>
          <a:xfrm>
            <a:off x="4763539" y="4209509"/>
            <a:ext cx="36237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latin typeface="Heebo Medium"/>
                <a:ea typeface="Heebo Medium"/>
                <a:cs typeface="Heebo Medium"/>
                <a:sym typeface="Heebo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14"/>
          <p:cNvSpPr txBox="1">
            <a:spLocks noGrp="1"/>
          </p:cNvSpPr>
          <p:nvPr>
            <p:ph type="title" idx="14" hasCustomPrompt="1"/>
          </p:nvPr>
        </p:nvSpPr>
        <p:spPr>
          <a:xfrm>
            <a:off x="3963463" y="3815006"/>
            <a:ext cx="734700" cy="789000"/>
          </a:xfrm>
          <a:prstGeom prst="rect">
            <a:avLst/>
          </a:prstGeom>
          <a:solidFill>
            <a:schemeClr val="accent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4"/>
          <p:cNvSpPr txBox="1">
            <a:spLocks noGrp="1"/>
          </p:cNvSpPr>
          <p:nvPr>
            <p:ph type="subTitle" idx="15"/>
          </p:nvPr>
        </p:nvSpPr>
        <p:spPr>
          <a:xfrm>
            <a:off x="4763539" y="3891209"/>
            <a:ext cx="3623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7"/>
        <p:cNvGrpSpPr/>
        <p:nvPr/>
      </p:nvGrpSpPr>
      <p:grpSpPr>
        <a:xfrm>
          <a:off x="0" y="0"/>
          <a:ext cx="0" cy="0"/>
          <a:chOff x="0" y="0"/>
          <a:chExt cx="0" cy="0"/>
        </a:xfrm>
      </p:grpSpPr>
      <p:pic>
        <p:nvPicPr>
          <p:cNvPr id="78" name="Google Shape;78;p15"/>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79" name="Google Shape;79;p15"/>
          <p:cNvSpPr txBox="1">
            <a:spLocks noGrp="1"/>
          </p:cNvSpPr>
          <p:nvPr>
            <p:ph type="title"/>
          </p:nvPr>
        </p:nvSpPr>
        <p:spPr>
          <a:xfrm>
            <a:off x="2095325" y="2945313"/>
            <a:ext cx="4953300" cy="6063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3000"/>
              <a:buNone/>
              <a:defRPr sz="25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 name="Google Shape;80;p15"/>
          <p:cNvSpPr txBox="1">
            <a:spLocks noGrp="1"/>
          </p:cNvSpPr>
          <p:nvPr>
            <p:ph type="subTitle" idx="1"/>
          </p:nvPr>
        </p:nvSpPr>
        <p:spPr>
          <a:xfrm>
            <a:off x="2095375" y="1591888"/>
            <a:ext cx="4953300" cy="1176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2200">
                <a:latin typeface="Heebo"/>
                <a:ea typeface="Heebo"/>
                <a:cs typeface="Heebo"/>
                <a:sym typeface="Heebo"/>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1"/>
        <p:cNvGrpSpPr/>
        <p:nvPr/>
      </p:nvGrpSpPr>
      <p:grpSpPr>
        <a:xfrm>
          <a:off x="0" y="0"/>
          <a:ext cx="0" cy="0"/>
          <a:chOff x="0" y="0"/>
          <a:chExt cx="0" cy="0"/>
        </a:xfrm>
      </p:grpSpPr>
      <p:pic>
        <p:nvPicPr>
          <p:cNvPr id="82" name="Google Shape;82;p16"/>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83" name="Google Shape;83;p16"/>
          <p:cNvSpPr txBox="1">
            <a:spLocks noGrp="1"/>
          </p:cNvSpPr>
          <p:nvPr>
            <p:ph type="title"/>
          </p:nvPr>
        </p:nvSpPr>
        <p:spPr>
          <a:xfrm>
            <a:off x="794188" y="1484200"/>
            <a:ext cx="4204500" cy="121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84" name="Google Shape;84;p16"/>
          <p:cNvSpPr txBox="1">
            <a:spLocks noGrp="1"/>
          </p:cNvSpPr>
          <p:nvPr>
            <p:ph type="subTitle" idx="1"/>
          </p:nvPr>
        </p:nvSpPr>
        <p:spPr>
          <a:xfrm>
            <a:off x="891588" y="2818200"/>
            <a:ext cx="4125300" cy="8223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a:solidFill>
                  <a:schemeClr val="lt2"/>
                </a:solidFill>
                <a:latin typeface="Heebo"/>
                <a:ea typeface="Heebo"/>
                <a:cs typeface="Heebo"/>
                <a:sym typeface="Heebo"/>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85" name="Google Shape;85;p16"/>
          <p:cNvSpPr>
            <a:spLocks noGrp="1"/>
          </p:cNvSpPr>
          <p:nvPr>
            <p:ph type="pic" idx="2"/>
          </p:nvPr>
        </p:nvSpPr>
        <p:spPr>
          <a:xfrm>
            <a:off x="5389413" y="779400"/>
            <a:ext cx="2960400" cy="35847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2">
            <a:alphaModFix amt="44000"/>
          </a:blip>
          <a:srcRect/>
          <a:stretch/>
        </p:blipFill>
        <p:spPr>
          <a:xfrm flipH="1">
            <a:off x="0" y="2232"/>
            <a:ext cx="9144003" cy="5139037"/>
          </a:xfrm>
          <a:prstGeom prst="rect">
            <a:avLst/>
          </a:prstGeom>
          <a:noFill/>
          <a:ln>
            <a:noFill/>
          </a:ln>
        </p:spPr>
      </p:pic>
      <p:sp>
        <p:nvSpPr>
          <p:cNvPr id="88" name="Google Shape;88;p17"/>
          <p:cNvSpPr txBox="1">
            <a:spLocks noGrp="1"/>
          </p:cNvSpPr>
          <p:nvPr>
            <p:ph type="title"/>
          </p:nvPr>
        </p:nvSpPr>
        <p:spPr>
          <a:xfrm>
            <a:off x="813250" y="1593225"/>
            <a:ext cx="37227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888174" y="2397850"/>
            <a:ext cx="3647700" cy="8223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a:solidFill>
                  <a:schemeClr val="lt2"/>
                </a:solidFill>
                <a:latin typeface="Heebo"/>
                <a:ea typeface="Heebo"/>
                <a:cs typeface="Heebo"/>
                <a:sym typeface="Heebo"/>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90"/>
        <p:cNvGrpSpPr/>
        <p:nvPr/>
      </p:nvGrpSpPr>
      <p:grpSpPr>
        <a:xfrm>
          <a:off x="0" y="0"/>
          <a:ext cx="0" cy="0"/>
          <a:chOff x="0" y="0"/>
          <a:chExt cx="0" cy="0"/>
        </a:xfrm>
      </p:grpSpPr>
      <p:pic>
        <p:nvPicPr>
          <p:cNvPr id="91" name="Google Shape;91;p18"/>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92" name="Google Shape;92;p18"/>
          <p:cNvSpPr txBox="1">
            <a:spLocks noGrp="1"/>
          </p:cNvSpPr>
          <p:nvPr>
            <p:ph type="title"/>
          </p:nvPr>
        </p:nvSpPr>
        <p:spPr>
          <a:xfrm>
            <a:off x="4708075" y="1593225"/>
            <a:ext cx="3722700" cy="59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93" name="Google Shape;93;p18"/>
          <p:cNvSpPr txBox="1">
            <a:spLocks noGrp="1"/>
          </p:cNvSpPr>
          <p:nvPr>
            <p:ph type="subTitle" idx="1"/>
          </p:nvPr>
        </p:nvSpPr>
        <p:spPr>
          <a:xfrm>
            <a:off x="4782999" y="2397850"/>
            <a:ext cx="3647700" cy="822300"/>
          </a:xfrm>
          <a:prstGeom prst="rect">
            <a:avLst/>
          </a:prstGeom>
          <a:solidFill>
            <a:schemeClr val="lt1"/>
          </a:solidFill>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a:solidFill>
                  <a:schemeClr val="lt2"/>
                </a:solidFill>
                <a:latin typeface="Heebo"/>
                <a:ea typeface="Heebo"/>
                <a:cs typeface="Heebo"/>
                <a:sym typeface="Heebo"/>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94"/>
        <p:cNvGrpSpPr/>
        <p:nvPr/>
      </p:nvGrpSpPr>
      <p:grpSpPr>
        <a:xfrm>
          <a:off x="0" y="0"/>
          <a:ext cx="0" cy="0"/>
          <a:chOff x="0" y="0"/>
          <a:chExt cx="0" cy="0"/>
        </a:xfrm>
      </p:grpSpPr>
      <p:pic>
        <p:nvPicPr>
          <p:cNvPr id="95" name="Google Shape;95;p19"/>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96" name="Google Shape;96;p19"/>
          <p:cNvSpPr txBox="1">
            <a:spLocks noGrp="1"/>
          </p:cNvSpPr>
          <p:nvPr>
            <p:ph type="body" idx="1"/>
          </p:nvPr>
        </p:nvSpPr>
        <p:spPr>
          <a:xfrm>
            <a:off x="720000" y="1139550"/>
            <a:ext cx="7704000" cy="429900"/>
          </a:xfrm>
          <a:prstGeom prst="rect">
            <a:avLst/>
          </a:prstGeom>
          <a:solidFill>
            <a:schemeClr val="lt1"/>
          </a:solidFill>
        </p:spPr>
        <p:txBody>
          <a:bodyPr spcFirstLastPara="1" wrap="square" lIns="91425" tIns="91425" rIns="91425" bIns="91425" anchor="t" anchorCtr="0">
            <a:noAutofit/>
          </a:bodyPr>
          <a:lstStyle>
            <a:lvl1pPr marL="457200" lvl="0" indent="-311150" algn="ctr" rtl="0">
              <a:lnSpc>
                <a:spcPct val="100000"/>
              </a:lnSpc>
              <a:spcBef>
                <a:spcPts val="0"/>
              </a:spcBef>
              <a:spcAft>
                <a:spcPts val="0"/>
              </a:spcAft>
              <a:buSzPts val="1300"/>
              <a:buChar char="●"/>
              <a:defRPr>
                <a:solidFill>
                  <a:schemeClr val="lt2"/>
                </a:solidFill>
                <a:latin typeface="Heebo"/>
                <a:ea typeface="Heebo"/>
                <a:cs typeface="Heebo"/>
                <a:sym typeface="Heebo"/>
              </a:defRPr>
            </a:lvl1pPr>
            <a:lvl2pPr marL="914400" lvl="1" indent="-311150" rtl="0">
              <a:lnSpc>
                <a:spcPct val="100000"/>
              </a:lnSpc>
              <a:spcBef>
                <a:spcPts val="0"/>
              </a:spcBef>
              <a:spcAft>
                <a:spcPts val="0"/>
              </a:spcAft>
              <a:buSzPts val="1300"/>
              <a:buChar char="○"/>
              <a:defRPr/>
            </a:lvl2pPr>
            <a:lvl3pPr marL="1371600" lvl="2" indent="-311150" rtl="0">
              <a:lnSpc>
                <a:spcPct val="100000"/>
              </a:lnSpc>
              <a:spcBef>
                <a:spcPts val="0"/>
              </a:spcBef>
              <a:spcAft>
                <a:spcPts val="0"/>
              </a:spcAft>
              <a:buSzPts val="1300"/>
              <a:buChar char="■"/>
              <a:defRPr/>
            </a:lvl3pPr>
            <a:lvl4pPr marL="1828800" lvl="3" indent="-311150" rtl="0">
              <a:lnSpc>
                <a:spcPct val="100000"/>
              </a:lnSpc>
              <a:spcBef>
                <a:spcPts val="0"/>
              </a:spcBef>
              <a:spcAft>
                <a:spcPts val="0"/>
              </a:spcAft>
              <a:buSzPts val="1300"/>
              <a:buChar char="●"/>
              <a:defRPr/>
            </a:lvl4pPr>
            <a:lvl5pPr marL="2286000" lvl="4" indent="-311150" rtl="0">
              <a:lnSpc>
                <a:spcPct val="100000"/>
              </a:lnSpc>
              <a:spcBef>
                <a:spcPts val="0"/>
              </a:spcBef>
              <a:spcAft>
                <a:spcPts val="0"/>
              </a:spcAft>
              <a:buSzPts val="1300"/>
              <a:buChar char="○"/>
              <a:defRPr/>
            </a:lvl5pPr>
            <a:lvl6pPr marL="2743200" lvl="5" indent="-311150" rtl="0">
              <a:lnSpc>
                <a:spcPct val="100000"/>
              </a:lnSpc>
              <a:spcBef>
                <a:spcPts val="0"/>
              </a:spcBef>
              <a:spcAft>
                <a:spcPts val="0"/>
              </a:spcAft>
              <a:buSzPts val="1300"/>
              <a:buChar char="■"/>
              <a:defRPr/>
            </a:lvl6pPr>
            <a:lvl7pPr marL="3200400" lvl="6" indent="-311150" rtl="0">
              <a:lnSpc>
                <a:spcPct val="100000"/>
              </a:lnSpc>
              <a:spcBef>
                <a:spcPts val="0"/>
              </a:spcBef>
              <a:spcAft>
                <a:spcPts val="0"/>
              </a:spcAft>
              <a:buSzPts val="1300"/>
              <a:buChar char="●"/>
              <a:defRPr/>
            </a:lvl7pPr>
            <a:lvl8pPr marL="3657600" lvl="7" indent="-311150" rtl="0">
              <a:lnSpc>
                <a:spcPct val="100000"/>
              </a:lnSpc>
              <a:spcBef>
                <a:spcPts val="0"/>
              </a:spcBef>
              <a:spcAft>
                <a:spcPts val="0"/>
              </a:spcAft>
              <a:buSzPts val="1300"/>
              <a:buChar char="○"/>
              <a:defRPr/>
            </a:lvl8pPr>
            <a:lvl9pPr marL="4114800" lvl="8" indent="-311150" rtl="0">
              <a:lnSpc>
                <a:spcPct val="100000"/>
              </a:lnSpc>
              <a:spcBef>
                <a:spcPts val="0"/>
              </a:spcBef>
              <a:spcAft>
                <a:spcPts val="0"/>
              </a:spcAft>
              <a:buSzPts val="1300"/>
              <a:buChar char="■"/>
              <a:defRPr/>
            </a:lvl9pPr>
          </a:lstStyle>
          <a:p>
            <a:endParaRPr/>
          </a:p>
        </p:txBody>
      </p:sp>
      <p:sp>
        <p:nvSpPr>
          <p:cNvPr id="97" name="Google Shape;97;p19"/>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None/>
              <a:defRPr/>
            </a:lvl1pPr>
            <a:lvl2pPr lvl="1" rtl="0">
              <a:spcBef>
                <a:spcPts val="0"/>
              </a:spcBef>
              <a:spcAft>
                <a:spcPts val="0"/>
              </a:spcAft>
              <a:buClr>
                <a:schemeClr val="dk2"/>
              </a:buClr>
              <a:buSzPts val="3700"/>
              <a:buNone/>
              <a:defRPr sz="3700">
                <a:solidFill>
                  <a:schemeClr val="dk2"/>
                </a:solidFill>
              </a:defRPr>
            </a:lvl2pPr>
            <a:lvl3pPr lvl="2" rtl="0">
              <a:spcBef>
                <a:spcPts val="0"/>
              </a:spcBef>
              <a:spcAft>
                <a:spcPts val="0"/>
              </a:spcAft>
              <a:buClr>
                <a:schemeClr val="dk2"/>
              </a:buClr>
              <a:buSzPts val="3700"/>
              <a:buNone/>
              <a:defRPr sz="3700">
                <a:solidFill>
                  <a:schemeClr val="dk2"/>
                </a:solidFill>
              </a:defRPr>
            </a:lvl3pPr>
            <a:lvl4pPr lvl="3" rtl="0">
              <a:spcBef>
                <a:spcPts val="0"/>
              </a:spcBef>
              <a:spcAft>
                <a:spcPts val="0"/>
              </a:spcAft>
              <a:buClr>
                <a:schemeClr val="dk2"/>
              </a:buClr>
              <a:buSzPts val="3700"/>
              <a:buNone/>
              <a:defRPr sz="3700">
                <a:solidFill>
                  <a:schemeClr val="dk2"/>
                </a:solidFill>
              </a:defRPr>
            </a:lvl4pPr>
            <a:lvl5pPr lvl="4" rtl="0">
              <a:spcBef>
                <a:spcPts val="0"/>
              </a:spcBef>
              <a:spcAft>
                <a:spcPts val="0"/>
              </a:spcAft>
              <a:buClr>
                <a:schemeClr val="dk2"/>
              </a:buClr>
              <a:buSzPts val="3700"/>
              <a:buNone/>
              <a:defRPr sz="3700">
                <a:solidFill>
                  <a:schemeClr val="dk2"/>
                </a:solidFill>
              </a:defRPr>
            </a:lvl5pPr>
            <a:lvl6pPr lvl="5" rtl="0">
              <a:spcBef>
                <a:spcPts val="0"/>
              </a:spcBef>
              <a:spcAft>
                <a:spcPts val="0"/>
              </a:spcAft>
              <a:buClr>
                <a:schemeClr val="dk2"/>
              </a:buClr>
              <a:buSzPts val="3700"/>
              <a:buNone/>
              <a:defRPr sz="3700">
                <a:solidFill>
                  <a:schemeClr val="dk2"/>
                </a:solidFill>
              </a:defRPr>
            </a:lvl6pPr>
            <a:lvl7pPr lvl="6" rtl="0">
              <a:spcBef>
                <a:spcPts val="0"/>
              </a:spcBef>
              <a:spcAft>
                <a:spcPts val="0"/>
              </a:spcAft>
              <a:buClr>
                <a:schemeClr val="dk2"/>
              </a:buClr>
              <a:buSzPts val="3700"/>
              <a:buNone/>
              <a:defRPr sz="3700">
                <a:solidFill>
                  <a:schemeClr val="dk2"/>
                </a:solidFill>
              </a:defRPr>
            </a:lvl7pPr>
            <a:lvl8pPr lvl="7" rtl="0">
              <a:spcBef>
                <a:spcPts val="0"/>
              </a:spcBef>
              <a:spcAft>
                <a:spcPts val="0"/>
              </a:spcAft>
              <a:buClr>
                <a:schemeClr val="dk2"/>
              </a:buClr>
              <a:buSzPts val="3700"/>
              <a:buNone/>
              <a:defRPr sz="3700">
                <a:solidFill>
                  <a:schemeClr val="dk2"/>
                </a:solidFill>
              </a:defRPr>
            </a:lvl8pPr>
            <a:lvl9pPr lvl="8" rtl="0">
              <a:spcBef>
                <a:spcPts val="0"/>
              </a:spcBef>
              <a:spcAft>
                <a:spcPts val="0"/>
              </a:spcAft>
              <a:buClr>
                <a:schemeClr val="dk2"/>
              </a:buClr>
              <a:buSzPts val="3700"/>
              <a:buNone/>
              <a:defRPr sz="3700">
                <a:solidFill>
                  <a:schemeClr val="dk2"/>
                </a:solidFill>
              </a:defRPr>
            </a:lvl9pPr>
          </a:lstStyle>
          <a:p>
            <a:endParaRPr/>
          </a:p>
        </p:txBody>
      </p:sp>
      <p:sp>
        <p:nvSpPr>
          <p:cNvPr id="98" name="Google Shape;98;p19"/>
          <p:cNvSpPr txBox="1">
            <a:spLocks noGrp="1"/>
          </p:cNvSpPr>
          <p:nvPr>
            <p:ph type="subTitle" idx="2"/>
          </p:nvPr>
        </p:nvSpPr>
        <p:spPr>
          <a:xfrm>
            <a:off x="713225" y="1651275"/>
            <a:ext cx="7717500" cy="22521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sz="1800">
                <a:latin typeface="Amarante"/>
                <a:ea typeface="Amarante"/>
                <a:cs typeface="Amarante"/>
                <a:sym typeface="Amarante"/>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CUSTOM_4_1_1_1">
    <p:spTree>
      <p:nvGrpSpPr>
        <p:cNvPr id="1" name="Shape 99"/>
        <p:cNvGrpSpPr/>
        <p:nvPr/>
      </p:nvGrpSpPr>
      <p:grpSpPr>
        <a:xfrm>
          <a:off x="0" y="0"/>
          <a:ext cx="0" cy="0"/>
          <a:chOff x="0" y="0"/>
          <a:chExt cx="0" cy="0"/>
        </a:xfrm>
      </p:grpSpPr>
      <p:pic>
        <p:nvPicPr>
          <p:cNvPr id="100" name="Google Shape;100;p20"/>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01" name="Google Shape;101;p20"/>
          <p:cNvSpPr txBox="1">
            <a:spLocks noGrp="1"/>
          </p:cNvSpPr>
          <p:nvPr>
            <p:ph type="body" idx="1"/>
          </p:nvPr>
        </p:nvSpPr>
        <p:spPr>
          <a:xfrm>
            <a:off x="720000" y="1139550"/>
            <a:ext cx="7704000" cy="429900"/>
          </a:xfrm>
          <a:prstGeom prst="rect">
            <a:avLst/>
          </a:prstGeom>
          <a:solidFill>
            <a:schemeClr val="lt1"/>
          </a:solidFill>
        </p:spPr>
        <p:txBody>
          <a:bodyPr spcFirstLastPara="1" wrap="square" lIns="91425" tIns="91425" rIns="91425" bIns="91425" anchor="t" anchorCtr="0">
            <a:noAutofit/>
          </a:bodyPr>
          <a:lstStyle>
            <a:lvl1pPr marL="457200" lvl="0" indent="-311150" algn="ctr" rtl="0">
              <a:lnSpc>
                <a:spcPct val="100000"/>
              </a:lnSpc>
              <a:spcBef>
                <a:spcPts val="0"/>
              </a:spcBef>
              <a:spcAft>
                <a:spcPts val="0"/>
              </a:spcAft>
              <a:buSzPts val="1300"/>
              <a:buChar char="●"/>
              <a:defRPr>
                <a:solidFill>
                  <a:schemeClr val="lt2"/>
                </a:solidFill>
                <a:latin typeface="Heebo"/>
                <a:ea typeface="Heebo"/>
                <a:cs typeface="Heebo"/>
                <a:sym typeface="Heebo"/>
              </a:defRPr>
            </a:lvl1pPr>
            <a:lvl2pPr marL="914400" lvl="1" indent="-311150" rtl="0">
              <a:lnSpc>
                <a:spcPct val="100000"/>
              </a:lnSpc>
              <a:spcBef>
                <a:spcPts val="0"/>
              </a:spcBef>
              <a:spcAft>
                <a:spcPts val="0"/>
              </a:spcAft>
              <a:buSzPts val="1300"/>
              <a:buChar char="○"/>
              <a:defRPr/>
            </a:lvl2pPr>
            <a:lvl3pPr marL="1371600" lvl="2" indent="-311150" rtl="0">
              <a:lnSpc>
                <a:spcPct val="100000"/>
              </a:lnSpc>
              <a:spcBef>
                <a:spcPts val="0"/>
              </a:spcBef>
              <a:spcAft>
                <a:spcPts val="0"/>
              </a:spcAft>
              <a:buSzPts val="1300"/>
              <a:buChar char="■"/>
              <a:defRPr/>
            </a:lvl3pPr>
            <a:lvl4pPr marL="1828800" lvl="3" indent="-311150" rtl="0">
              <a:lnSpc>
                <a:spcPct val="100000"/>
              </a:lnSpc>
              <a:spcBef>
                <a:spcPts val="0"/>
              </a:spcBef>
              <a:spcAft>
                <a:spcPts val="0"/>
              </a:spcAft>
              <a:buSzPts val="1300"/>
              <a:buChar char="●"/>
              <a:defRPr/>
            </a:lvl4pPr>
            <a:lvl5pPr marL="2286000" lvl="4" indent="-311150" rtl="0">
              <a:lnSpc>
                <a:spcPct val="100000"/>
              </a:lnSpc>
              <a:spcBef>
                <a:spcPts val="0"/>
              </a:spcBef>
              <a:spcAft>
                <a:spcPts val="0"/>
              </a:spcAft>
              <a:buSzPts val="1300"/>
              <a:buChar char="○"/>
              <a:defRPr/>
            </a:lvl5pPr>
            <a:lvl6pPr marL="2743200" lvl="5" indent="-311150" rtl="0">
              <a:lnSpc>
                <a:spcPct val="100000"/>
              </a:lnSpc>
              <a:spcBef>
                <a:spcPts val="0"/>
              </a:spcBef>
              <a:spcAft>
                <a:spcPts val="0"/>
              </a:spcAft>
              <a:buSzPts val="1300"/>
              <a:buChar char="■"/>
              <a:defRPr/>
            </a:lvl6pPr>
            <a:lvl7pPr marL="3200400" lvl="6" indent="-311150" rtl="0">
              <a:lnSpc>
                <a:spcPct val="100000"/>
              </a:lnSpc>
              <a:spcBef>
                <a:spcPts val="0"/>
              </a:spcBef>
              <a:spcAft>
                <a:spcPts val="0"/>
              </a:spcAft>
              <a:buSzPts val="1300"/>
              <a:buChar char="●"/>
              <a:defRPr/>
            </a:lvl7pPr>
            <a:lvl8pPr marL="3657600" lvl="7" indent="-311150" rtl="0">
              <a:lnSpc>
                <a:spcPct val="100000"/>
              </a:lnSpc>
              <a:spcBef>
                <a:spcPts val="0"/>
              </a:spcBef>
              <a:spcAft>
                <a:spcPts val="0"/>
              </a:spcAft>
              <a:buSzPts val="1300"/>
              <a:buChar char="○"/>
              <a:defRPr/>
            </a:lvl8pPr>
            <a:lvl9pPr marL="4114800" lvl="8" indent="-311150" rtl="0">
              <a:lnSpc>
                <a:spcPct val="100000"/>
              </a:lnSpc>
              <a:spcBef>
                <a:spcPts val="0"/>
              </a:spcBef>
              <a:spcAft>
                <a:spcPts val="0"/>
              </a:spcAft>
              <a:buSzPts val="1300"/>
              <a:buChar char="■"/>
              <a:defRPr/>
            </a:lvl9pPr>
          </a:lstStyle>
          <a:p>
            <a:endParaRPr/>
          </a:p>
        </p:txBody>
      </p:sp>
      <p:sp>
        <p:nvSpPr>
          <p:cNvPr id="102" name="Google Shape;102;p20"/>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None/>
              <a:defRPr/>
            </a:lvl1pPr>
            <a:lvl2pPr lvl="1" rtl="0">
              <a:spcBef>
                <a:spcPts val="0"/>
              </a:spcBef>
              <a:spcAft>
                <a:spcPts val="0"/>
              </a:spcAft>
              <a:buClr>
                <a:schemeClr val="dk2"/>
              </a:buClr>
              <a:buSzPts val="3700"/>
              <a:buNone/>
              <a:defRPr sz="3700">
                <a:solidFill>
                  <a:schemeClr val="dk2"/>
                </a:solidFill>
              </a:defRPr>
            </a:lvl2pPr>
            <a:lvl3pPr lvl="2" rtl="0">
              <a:spcBef>
                <a:spcPts val="0"/>
              </a:spcBef>
              <a:spcAft>
                <a:spcPts val="0"/>
              </a:spcAft>
              <a:buClr>
                <a:schemeClr val="dk2"/>
              </a:buClr>
              <a:buSzPts val="3700"/>
              <a:buNone/>
              <a:defRPr sz="3700">
                <a:solidFill>
                  <a:schemeClr val="dk2"/>
                </a:solidFill>
              </a:defRPr>
            </a:lvl3pPr>
            <a:lvl4pPr lvl="3" rtl="0">
              <a:spcBef>
                <a:spcPts val="0"/>
              </a:spcBef>
              <a:spcAft>
                <a:spcPts val="0"/>
              </a:spcAft>
              <a:buClr>
                <a:schemeClr val="dk2"/>
              </a:buClr>
              <a:buSzPts val="3700"/>
              <a:buNone/>
              <a:defRPr sz="3700">
                <a:solidFill>
                  <a:schemeClr val="dk2"/>
                </a:solidFill>
              </a:defRPr>
            </a:lvl4pPr>
            <a:lvl5pPr lvl="4" rtl="0">
              <a:spcBef>
                <a:spcPts val="0"/>
              </a:spcBef>
              <a:spcAft>
                <a:spcPts val="0"/>
              </a:spcAft>
              <a:buClr>
                <a:schemeClr val="dk2"/>
              </a:buClr>
              <a:buSzPts val="3700"/>
              <a:buNone/>
              <a:defRPr sz="3700">
                <a:solidFill>
                  <a:schemeClr val="dk2"/>
                </a:solidFill>
              </a:defRPr>
            </a:lvl5pPr>
            <a:lvl6pPr lvl="5" rtl="0">
              <a:spcBef>
                <a:spcPts val="0"/>
              </a:spcBef>
              <a:spcAft>
                <a:spcPts val="0"/>
              </a:spcAft>
              <a:buClr>
                <a:schemeClr val="dk2"/>
              </a:buClr>
              <a:buSzPts val="3700"/>
              <a:buNone/>
              <a:defRPr sz="3700">
                <a:solidFill>
                  <a:schemeClr val="dk2"/>
                </a:solidFill>
              </a:defRPr>
            </a:lvl6pPr>
            <a:lvl7pPr lvl="6" rtl="0">
              <a:spcBef>
                <a:spcPts val="0"/>
              </a:spcBef>
              <a:spcAft>
                <a:spcPts val="0"/>
              </a:spcAft>
              <a:buClr>
                <a:schemeClr val="dk2"/>
              </a:buClr>
              <a:buSzPts val="3700"/>
              <a:buNone/>
              <a:defRPr sz="3700">
                <a:solidFill>
                  <a:schemeClr val="dk2"/>
                </a:solidFill>
              </a:defRPr>
            </a:lvl7pPr>
            <a:lvl8pPr lvl="7" rtl="0">
              <a:spcBef>
                <a:spcPts val="0"/>
              </a:spcBef>
              <a:spcAft>
                <a:spcPts val="0"/>
              </a:spcAft>
              <a:buClr>
                <a:schemeClr val="dk2"/>
              </a:buClr>
              <a:buSzPts val="3700"/>
              <a:buNone/>
              <a:defRPr sz="3700">
                <a:solidFill>
                  <a:schemeClr val="dk2"/>
                </a:solidFill>
              </a:defRPr>
            </a:lvl8pPr>
            <a:lvl9pPr lvl="8" rtl="0">
              <a:spcBef>
                <a:spcPts val="0"/>
              </a:spcBef>
              <a:spcAft>
                <a:spcPts val="0"/>
              </a:spcAft>
              <a:buClr>
                <a:schemeClr val="dk2"/>
              </a:buClr>
              <a:buSzPts val="3700"/>
              <a:buNone/>
              <a:defRPr sz="3700">
                <a:solidFill>
                  <a:schemeClr val="dk2"/>
                </a:solidFill>
              </a:defRPr>
            </a:lvl9pPr>
          </a:lstStyle>
          <a:p>
            <a:endParaRPr/>
          </a:p>
        </p:txBody>
      </p:sp>
      <p:sp>
        <p:nvSpPr>
          <p:cNvPr id="103" name="Google Shape;103;p20"/>
          <p:cNvSpPr txBox="1">
            <a:spLocks noGrp="1"/>
          </p:cNvSpPr>
          <p:nvPr>
            <p:ph type="subTitle" idx="2"/>
          </p:nvPr>
        </p:nvSpPr>
        <p:spPr>
          <a:xfrm>
            <a:off x="713225" y="1651275"/>
            <a:ext cx="3671700" cy="278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300"/>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104" name="Google Shape;104;p20"/>
          <p:cNvSpPr txBox="1">
            <a:spLocks noGrp="1"/>
          </p:cNvSpPr>
          <p:nvPr>
            <p:ph type="subTitle" idx="3"/>
          </p:nvPr>
        </p:nvSpPr>
        <p:spPr>
          <a:xfrm>
            <a:off x="4752300" y="1651275"/>
            <a:ext cx="3671700" cy="278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300"/>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16" name="Google Shape;16;p3"/>
          <p:cNvSpPr txBox="1">
            <a:spLocks noGrp="1"/>
          </p:cNvSpPr>
          <p:nvPr>
            <p:ph type="title"/>
          </p:nvPr>
        </p:nvSpPr>
        <p:spPr>
          <a:xfrm>
            <a:off x="2123341" y="1484188"/>
            <a:ext cx="2947800" cy="1214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97085" y="1506844"/>
            <a:ext cx="1195500" cy="1169100"/>
          </a:xfrm>
          <a:prstGeom prst="rect">
            <a:avLst/>
          </a:prstGeom>
          <a:solidFill>
            <a:schemeClr val="accent2"/>
          </a:solid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2211663" y="2980115"/>
            <a:ext cx="2892300" cy="679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600">
                <a:solidFill>
                  <a:schemeClr val="lt2"/>
                </a:solidFill>
                <a:latin typeface="Heebo"/>
                <a:ea typeface="Heebo"/>
                <a:cs typeface="Heebo"/>
                <a:sym typeface="Heebo"/>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9" name="Google Shape;19;p3"/>
          <p:cNvSpPr>
            <a:spLocks noGrp="1"/>
          </p:cNvSpPr>
          <p:nvPr>
            <p:ph type="pic" idx="3"/>
          </p:nvPr>
        </p:nvSpPr>
        <p:spPr>
          <a:xfrm>
            <a:off x="5482875" y="780275"/>
            <a:ext cx="2960400" cy="35847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CUSTOM_4_1_1_1_1">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07" name="Google Shape;107;p21"/>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None/>
              <a:defRPr/>
            </a:lvl1pPr>
            <a:lvl2pPr lvl="1" rtl="0">
              <a:spcBef>
                <a:spcPts val="0"/>
              </a:spcBef>
              <a:spcAft>
                <a:spcPts val="0"/>
              </a:spcAft>
              <a:buClr>
                <a:schemeClr val="dk2"/>
              </a:buClr>
              <a:buSzPts val="3700"/>
              <a:buNone/>
              <a:defRPr sz="3700">
                <a:solidFill>
                  <a:schemeClr val="dk2"/>
                </a:solidFill>
              </a:defRPr>
            </a:lvl2pPr>
            <a:lvl3pPr lvl="2" rtl="0">
              <a:spcBef>
                <a:spcPts val="0"/>
              </a:spcBef>
              <a:spcAft>
                <a:spcPts val="0"/>
              </a:spcAft>
              <a:buClr>
                <a:schemeClr val="dk2"/>
              </a:buClr>
              <a:buSzPts val="3700"/>
              <a:buNone/>
              <a:defRPr sz="3700">
                <a:solidFill>
                  <a:schemeClr val="dk2"/>
                </a:solidFill>
              </a:defRPr>
            </a:lvl3pPr>
            <a:lvl4pPr lvl="3" rtl="0">
              <a:spcBef>
                <a:spcPts val="0"/>
              </a:spcBef>
              <a:spcAft>
                <a:spcPts val="0"/>
              </a:spcAft>
              <a:buClr>
                <a:schemeClr val="dk2"/>
              </a:buClr>
              <a:buSzPts val="3700"/>
              <a:buNone/>
              <a:defRPr sz="3700">
                <a:solidFill>
                  <a:schemeClr val="dk2"/>
                </a:solidFill>
              </a:defRPr>
            </a:lvl4pPr>
            <a:lvl5pPr lvl="4" rtl="0">
              <a:spcBef>
                <a:spcPts val="0"/>
              </a:spcBef>
              <a:spcAft>
                <a:spcPts val="0"/>
              </a:spcAft>
              <a:buClr>
                <a:schemeClr val="dk2"/>
              </a:buClr>
              <a:buSzPts val="3700"/>
              <a:buNone/>
              <a:defRPr sz="3700">
                <a:solidFill>
                  <a:schemeClr val="dk2"/>
                </a:solidFill>
              </a:defRPr>
            </a:lvl5pPr>
            <a:lvl6pPr lvl="5" rtl="0">
              <a:spcBef>
                <a:spcPts val="0"/>
              </a:spcBef>
              <a:spcAft>
                <a:spcPts val="0"/>
              </a:spcAft>
              <a:buClr>
                <a:schemeClr val="dk2"/>
              </a:buClr>
              <a:buSzPts val="3700"/>
              <a:buNone/>
              <a:defRPr sz="3700">
                <a:solidFill>
                  <a:schemeClr val="dk2"/>
                </a:solidFill>
              </a:defRPr>
            </a:lvl6pPr>
            <a:lvl7pPr lvl="6" rtl="0">
              <a:spcBef>
                <a:spcPts val="0"/>
              </a:spcBef>
              <a:spcAft>
                <a:spcPts val="0"/>
              </a:spcAft>
              <a:buClr>
                <a:schemeClr val="dk2"/>
              </a:buClr>
              <a:buSzPts val="3700"/>
              <a:buNone/>
              <a:defRPr sz="3700">
                <a:solidFill>
                  <a:schemeClr val="dk2"/>
                </a:solidFill>
              </a:defRPr>
            </a:lvl7pPr>
            <a:lvl8pPr lvl="7" rtl="0">
              <a:spcBef>
                <a:spcPts val="0"/>
              </a:spcBef>
              <a:spcAft>
                <a:spcPts val="0"/>
              </a:spcAft>
              <a:buClr>
                <a:schemeClr val="dk2"/>
              </a:buClr>
              <a:buSzPts val="3700"/>
              <a:buNone/>
              <a:defRPr sz="3700">
                <a:solidFill>
                  <a:schemeClr val="dk2"/>
                </a:solidFill>
              </a:defRPr>
            </a:lvl8pPr>
            <a:lvl9pPr lvl="8" rtl="0">
              <a:spcBef>
                <a:spcPts val="0"/>
              </a:spcBef>
              <a:spcAft>
                <a:spcPts val="0"/>
              </a:spcAft>
              <a:buClr>
                <a:schemeClr val="dk2"/>
              </a:buClr>
              <a:buSzPts val="3700"/>
              <a:buNone/>
              <a:defRPr sz="3700">
                <a:solidFill>
                  <a:schemeClr val="dk2"/>
                </a:solidFill>
              </a:defRPr>
            </a:lvl9pPr>
          </a:lstStyle>
          <a:p>
            <a:endParaRPr/>
          </a:p>
        </p:txBody>
      </p:sp>
      <p:sp>
        <p:nvSpPr>
          <p:cNvPr id="108" name="Google Shape;108;p21"/>
          <p:cNvSpPr txBox="1">
            <a:spLocks noGrp="1"/>
          </p:cNvSpPr>
          <p:nvPr>
            <p:ph type="subTitle" idx="1"/>
          </p:nvPr>
        </p:nvSpPr>
        <p:spPr>
          <a:xfrm>
            <a:off x="943300" y="2566450"/>
            <a:ext cx="3420000" cy="864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300"/>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109" name="Google Shape;109;p21"/>
          <p:cNvSpPr txBox="1">
            <a:spLocks noGrp="1"/>
          </p:cNvSpPr>
          <p:nvPr>
            <p:ph type="subTitle" idx="2"/>
          </p:nvPr>
        </p:nvSpPr>
        <p:spPr>
          <a:xfrm>
            <a:off x="943288" y="2248150"/>
            <a:ext cx="34200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 name="Google Shape;110;p21"/>
          <p:cNvSpPr txBox="1">
            <a:spLocks noGrp="1"/>
          </p:cNvSpPr>
          <p:nvPr>
            <p:ph type="subTitle" idx="3"/>
          </p:nvPr>
        </p:nvSpPr>
        <p:spPr>
          <a:xfrm>
            <a:off x="4784025" y="3591475"/>
            <a:ext cx="3416700" cy="864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300"/>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111" name="Google Shape;111;p21"/>
          <p:cNvSpPr txBox="1">
            <a:spLocks noGrp="1"/>
          </p:cNvSpPr>
          <p:nvPr>
            <p:ph type="subTitle" idx="4"/>
          </p:nvPr>
        </p:nvSpPr>
        <p:spPr>
          <a:xfrm>
            <a:off x="4784011" y="3273175"/>
            <a:ext cx="3416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112"/>
        <p:cNvGrpSpPr/>
        <p:nvPr/>
      </p:nvGrpSpPr>
      <p:grpSpPr>
        <a:xfrm>
          <a:off x="0" y="0"/>
          <a:ext cx="0" cy="0"/>
          <a:chOff x="0" y="0"/>
          <a:chExt cx="0" cy="0"/>
        </a:xfrm>
      </p:grpSpPr>
      <p:pic>
        <p:nvPicPr>
          <p:cNvPr id="113" name="Google Shape;113;p22"/>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14" name="Google Shape;114;p22"/>
          <p:cNvSpPr txBox="1">
            <a:spLocks noGrp="1"/>
          </p:cNvSpPr>
          <p:nvPr>
            <p:ph type="subTitle" idx="1"/>
          </p:nvPr>
        </p:nvSpPr>
        <p:spPr>
          <a:xfrm>
            <a:off x="1915825" y="1857925"/>
            <a:ext cx="2469000" cy="10098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15" name="Google Shape;115;p22"/>
          <p:cNvSpPr txBox="1">
            <a:spLocks noGrp="1"/>
          </p:cNvSpPr>
          <p:nvPr>
            <p:ph type="subTitle" idx="2"/>
          </p:nvPr>
        </p:nvSpPr>
        <p:spPr>
          <a:xfrm>
            <a:off x="1915825" y="1490450"/>
            <a:ext cx="2469000" cy="44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6" name="Google Shape;116;p22"/>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117" name="Google Shape;117;p22"/>
          <p:cNvSpPr txBox="1">
            <a:spLocks noGrp="1"/>
          </p:cNvSpPr>
          <p:nvPr>
            <p:ph type="subTitle" idx="3"/>
          </p:nvPr>
        </p:nvSpPr>
        <p:spPr>
          <a:xfrm>
            <a:off x="5562950" y="3256226"/>
            <a:ext cx="2472900" cy="10098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18" name="Google Shape;118;p22"/>
          <p:cNvSpPr txBox="1">
            <a:spLocks noGrp="1"/>
          </p:cNvSpPr>
          <p:nvPr>
            <p:ph type="subTitle" idx="4"/>
          </p:nvPr>
        </p:nvSpPr>
        <p:spPr>
          <a:xfrm>
            <a:off x="5562950" y="2886102"/>
            <a:ext cx="2472900" cy="446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
    <p:spTree>
      <p:nvGrpSpPr>
        <p:cNvPr id="1" name="Shape 119"/>
        <p:cNvGrpSpPr/>
        <p:nvPr/>
      </p:nvGrpSpPr>
      <p:grpSpPr>
        <a:xfrm>
          <a:off x="0" y="0"/>
          <a:ext cx="0" cy="0"/>
          <a:chOff x="0" y="0"/>
          <a:chExt cx="0" cy="0"/>
        </a:xfrm>
      </p:grpSpPr>
      <p:sp>
        <p:nvSpPr>
          <p:cNvPr id="120" name="Google Shape;120;p23"/>
          <p:cNvSpPr txBox="1">
            <a:spLocks noGrp="1"/>
          </p:cNvSpPr>
          <p:nvPr>
            <p:ph type="subTitle" idx="1"/>
          </p:nvPr>
        </p:nvSpPr>
        <p:spPr>
          <a:xfrm>
            <a:off x="4725975" y="1764150"/>
            <a:ext cx="3704700" cy="19983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b="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21" name="Google Shape;121;p23"/>
          <p:cNvSpPr txBox="1">
            <a:spLocks noGrp="1"/>
          </p:cNvSpPr>
          <p:nvPr>
            <p:ph type="subTitle" idx="2"/>
          </p:nvPr>
        </p:nvSpPr>
        <p:spPr>
          <a:xfrm>
            <a:off x="713300" y="1764150"/>
            <a:ext cx="3708600" cy="19983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b="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pic>
        <p:nvPicPr>
          <p:cNvPr id="122" name="Google Shape;122;p23"/>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23" name="Google Shape;123;p23"/>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4"/>
        <p:cNvGrpSpPr/>
        <p:nvPr/>
      </p:nvGrpSpPr>
      <p:grpSpPr>
        <a:xfrm>
          <a:off x="0" y="0"/>
          <a:ext cx="0" cy="0"/>
          <a:chOff x="0" y="0"/>
          <a:chExt cx="0" cy="0"/>
        </a:xfrm>
      </p:grpSpPr>
      <p:pic>
        <p:nvPicPr>
          <p:cNvPr id="125" name="Google Shape;125;p24"/>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26" name="Google Shape;126;p24"/>
          <p:cNvSpPr txBox="1">
            <a:spLocks noGrp="1"/>
          </p:cNvSpPr>
          <p:nvPr>
            <p:ph type="subTitle" idx="1"/>
          </p:nvPr>
        </p:nvSpPr>
        <p:spPr>
          <a:xfrm>
            <a:off x="1520900" y="1513413"/>
            <a:ext cx="2048400" cy="789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27" name="Google Shape;127;p24"/>
          <p:cNvSpPr txBox="1">
            <a:spLocks noGrp="1"/>
          </p:cNvSpPr>
          <p:nvPr>
            <p:ph type="subTitle" idx="2"/>
          </p:nvPr>
        </p:nvSpPr>
        <p:spPr>
          <a:xfrm>
            <a:off x="1520900" y="1195113"/>
            <a:ext cx="20484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 name="Google Shape;128;p24"/>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129" name="Google Shape;129;p24"/>
          <p:cNvSpPr txBox="1">
            <a:spLocks noGrp="1"/>
          </p:cNvSpPr>
          <p:nvPr>
            <p:ph type="subTitle" idx="3"/>
          </p:nvPr>
        </p:nvSpPr>
        <p:spPr>
          <a:xfrm>
            <a:off x="3953713" y="2697375"/>
            <a:ext cx="2048400" cy="789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30" name="Google Shape;130;p24"/>
          <p:cNvSpPr txBox="1">
            <a:spLocks noGrp="1"/>
          </p:cNvSpPr>
          <p:nvPr>
            <p:ph type="subTitle" idx="4"/>
          </p:nvPr>
        </p:nvSpPr>
        <p:spPr>
          <a:xfrm>
            <a:off x="3953713" y="2379075"/>
            <a:ext cx="20484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1" name="Google Shape;131;p24"/>
          <p:cNvSpPr txBox="1">
            <a:spLocks noGrp="1"/>
          </p:cNvSpPr>
          <p:nvPr>
            <p:ph type="subTitle" idx="5"/>
          </p:nvPr>
        </p:nvSpPr>
        <p:spPr>
          <a:xfrm>
            <a:off x="6386525" y="3881338"/>
            <a:ext cx="2044200" cy="789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32" name="Google Shape;132;p24"/>
          <p:cNvSpPr txBox="1">
            <a:spLocks noGrp="1"/>
          </p:cNvSpPr>
          <p:nvPr>
            <p:ph type="subTitle" idx="6"/>
          </p:nvPr>
        </p:nvSpPr>
        <p:spPr>
          <a:xfrm>
            <a:off x="6386525" y="3563038"/>
            <a:ext cx="20442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3"/>
        <p:cNvGrpSpPr/>
        <p:nvPr/>
      </p:nvGrpSpPr>
      <p:grpSpPr>
        <a:xfrm>
          <a:off x="0" y="0"/>
          <a:ext cx="0" cy="0"/>
          <a:chOff x="0" y="0"/>
          <a:chExt cx="0" cy="0"/>
        </a:xfrm>
      </p:grpSpPr>
      <p:pic>
        <p:nvPicPr>
          <p:cNvPr id="134" name="Google Shape;134;p25"/>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135" name="Google Shape;135;p25"/>
          <p:cNvSpPr txBox="1">
            <a:spLocks noGrp="1"/>
          </p:cNvSpPr>
          <p:nvPr>
            <p:ph type="subTitle" idx="1"/>
          </p:nvPr>
        </p:nvSpPr>
        <p:spPr>
          <a:xfrm>
            <a:off x="1588113" y="2200825"/>
            <a:ext cx="28896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36" name="Google Shape;136;p25"/>
          <p:cNvSpPr txBox="1">
            <a:spLocks noGrp="1"/>
          </p:cNvSpPr>
          <p:nvPr>
            <p:ph type="subTitle" idx="2"/>
          </p:nvPr>
        </p:nvSpPr>
        <p:spPr>
          <a:xfrm>
            <a:off x="1588113" y="1882525"/>
            <a:ext cx="28896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7" name="Google Shape;137;p25"/>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138" name="Google Shape;138;p25"/>
          <p:cNvSpPr txBox="1">
            <a:spLocks noGrp="1"/>
          </p:cNvSpPr>
          <p:nvPr>
            <p:ph type="subTitle" idx="3"/>
          </p:nvPr>
        </p:nvSpPr>
        <p:spPr>
          <a:xfrm>
            <a:off x="1588113" y="3525250"/>
            <a:ext cx="28896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39" name="Google Shape;139;p25"/>
          <p:cNvSpPr txBox="1">
            <a:spLocks noGrp="1"/>
          </p:cNvSpPr>
          <p:nvPr>
            <p:ph type="subTitle" idx="4"/>
          </p:nvPr>
        </p:nvSpPr>
        <p:spPr>
          <a:xfrm>
            <a:off x="1588113" y="3206950"/>
            <a:ext cx="28896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0" name="Google Shape;140;p25"/>
          <p:cNvSpPr txBox="1">
            <a:spLocks noGrp="1"/>
          </p:cNvSpPr>
          <p:nvPr>
            <p:ph type="subTitle" idx="5"/>
          </p:nvPr>
        </p:nvSpPr>
        <p:spPr>
          <a:xfrm>
            <a:off x="5474213" y="2200825"/>
            <a:ext cx="28893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41" name="Google Shape;141;p25"/>
          <p:cNvSpPr txBox="1">
            <a:spLocks noGrp="1"/>
          </p:cNvSpPr>
          <p:nvPr>
            <p:ph type="subTitle" idx="6"/>
          </p:nvPr>
        </p:nvSpPr>
        <p:spPr>
          <a:xfrm>
            <a:off x="5474213" y="1882525"/>
            <a:ext cx="28893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2" name="Google Shape;142;p25"/>
          <p:cNvSpPr txBox="1">
            <a:spLocks noGrp="1"/>
          </p:cNvSpPr>
          <p:nvPr>
            <p:ph type="subTitle" idx="7"/>
          </p:nvPr>
        </p:nvSpPr>
        <p:spPr>
          <a:xfrm>
            <a:off x="5474213" y="3525250"/>
            <a:ext cx="2889300" cy="3945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43" name="Google Shape;143;p25"/>
          <p:cNvSpPr txBox="1">
            <a:spLocks noGrp="1"/>
          </p:cNvSpPr>
          <p:nvPr>
            <p:ph type="subTitle" idx="8"/>
          </p:nvPr>
        </p:nvSpPr>
        <p:spPr>
          <a:xfrm>
            <a:off x="5474213" y="3206950"/>
            <a:ext cx="28893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44"/>
        <p:cNvGrpSpPr/>
        <p:nvPr/>
      </p:nvGrpSpPr>
      <p:grpSpPr>
        <a:xfrm>
          <a:off x="0" y="0"/>
          <a:ext cx="0" cy="0"/>
          <a:chOff x="0" y="0"/>
          <a:chExt cx="0" cy="0"/>
        </a:xfrm>
      </p:grpSpPr>
      <p:pic>
        <p:nvPicPr>
          <p:cNvPr id="145" name="Google Shape;145;p26"/>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146" name="Google Shape;146;p26"/>
          <p:cNvSpPr txBox="1">
            <a:spLocks noGrp="1"/>
          </p:cNvSpPr>
          <p:nvPr>
            <p:ph type="subTitle" idx="1"/>
          </p:nvPr>
        </p:nvSpPr>
        <p:spPr>
          <a:xfrm>
            <a:off x="1520907" y="2048425"/>
            <a:ext cx="1664100" cy="5766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47" name="Google Shape;147;p26"/>
          <p:cNvSpPr txBox="1">
            <a:spLocks noGrp="1"/>
          </p:cNvSpPr>
          <p:nvPr>
            <p:ph type="subTitle" idx="2"/>
          </p:nvPr>
        </p:nvSpPr>
        <p:spPr>
          <a:xfrm>
            <a:off x="1520907" y="1730125"/>
            <a:ext cx="1664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 name="Google Shape;148;p26"/>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149" name="Google Shape;149;p26"/>
          <p:cNvSpPr txBox="1">
            <a:spLocks noGrp="1"/>
          </p:cNvSpPr>
          <p:nvPr>
            <p:ph type="subTitle" idx="3"/>
          </p:nvPr>
        </p:nvSpPr>
        <p:spPr>
          <a:xfrm>
            <a:off x="1520907" y="3468100"/>
            <a:ext cx="1664100" cy="576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50" name="Google Shape;150;p26"/>
          <p:cNvSpPr txBox="1">
            <a:spLocks noGrp="1"/>
          </p:cNvSpPr>
          <p:nvPr>
            <p:ph type="subTitle" idx="4"/>
          </p:nvPr>
        </p:nvSpPr>
        <p:spPr>
          <a:xfrm>
            <a:off x="1520907" y="3149800"/>
            <a:ext cx="1664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1" name="Google Shape;151;p26"/>
          <p:cNvSpPr txBox="1">
            <a:spLocks noGrp="1"/>
          </p:cNvSpPr>
          <p:nvPr>
            <p:ph type="subTitle" idx="5"/>
          </p:nvPr>
        </p:nvSpPr>
        <p:spPr>
          <a:xfrm>
            <a:off x="4145588" y="2048425"/>
            <a:ext cx="1662300" cy="5766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52" name="Google Shape;152;p26"/>
          <p:cNvSpPr txBox="1">
            <a:spLocks noGrp="1"/>
          </p:cNvSpPr>
          <p:nvPr>
            <p:ph type="subTitle" idx="6"/>
          </p:nvPr>
        </p:nvSpPr>
        <p:spPr>
          <a:xfrm>
            <a:off x="4143788" y="1730125"/>
            <a:ext cx="1664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3" name="Google Shape;153;p26"/>
          <p:cNvSpPr txBox="1">
            <a:spLocks noGrp="1"/>
          </p:cNvSpPr>
          <p:nvPr>
            <p:ph type="subTitle" idx="7"/>
          </p:nvPr>
        </p:nvSpPr>
        <p:spPr>
          <a:xfrm>
            <a:off x="4143791" y="3468100"/>
            <a:ext cx="1664100" cy="576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54" name="Google Shape;154;p26"/>
          <p:cNvSpPr txBox="1">
            <a:spLocks noGrp="1"/>
          </p:cNvSpPr>
          <p:nvPr>
            <p:ph type="subTitle" idx="8"/>
          </p:nvPr>
        </p:nvSpPr>
        <p:spPr>
          <a:xfrm>
            <a:off x="4143788" y="3149800"/>
            <a:ext cx="1664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 name="Google Shape;155;p26"/>
          <p:cNvSpPr txBox="1">
            <a:spLocks noGrp="1"/>
          </p:cNvSpPr>
          <p:nvPr>
            <p:ph type="subTitle" idx="9"/>
          </p:nvPr>
        </p:nvSpPr>
        <p:spPr>
          <a:xfrm>
            <a:off x="6766682" y="2048425"/>
            <a:ext cx="1664100" cy="5766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56" name="Google Shape;156;p26"/>
          <p:cNvSpPr txBox="1">
            <a:spLocks noGrp="1"/>
          </p:cNvSpPr>
          <p:nvPr>
            <p:ph type="subTitle" idx="13"/>
          </p:nvPr>
        </p:nvSpPr>
        <p:spPr>
          <a:xfrm>
            <a:off x="6766675" y="1730125"/>
            <a:ext cx="1664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 name="Google Shape;157;p26"/>
          <p:cNvSpPr txBox="1">
            <a:spLocks noGrp="1"/>
          </p:cNvSpPr>
          <p:nvPr>
            <p:ph type="subTitle" idx="14"/>
          </p:nvPr>
        </p:nvSpPr>
        <p:spPr>
          <a:xfrm>
            <a:off x="6766675" y="3468100"/>
            <a:ext cx="1664100" cy="5760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58" name="Google Shape;158;p26"/>
          <p:cNvSpPr txBox="1">
            <a:spLocks noGrp="1"/>
          </p:cNvSpPr>
          <p:nvPr>
            <p:ph type="subTitle" idx="15"/>
          </p:nvPr>
        </p:nvSpPr>
        <p:spPr>
          <a:xfrm>
            <a:off x="6766675" y="3149800"/>
            <a:ext cx="1664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59"/>
        <p:cNvGrpSpPr/>
        <p:nvPr/>
      </p:nvGrpSpPr>
      <p:grpSpPr>
        <a:xfrm>
          <a:off x="0" y="0"/>
          <a:ext cx="0" cy="0"/>
          <a:chOff x="0" y="0"/>
          <a:chExt cx="0" cy="0"/>
        </a:xfrm>
      </p:grpSpPr>
      <p:pic>
        <p:nvPicPr>
          <p:cNvPr id="160" name="Google Shape;160;p27"/>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161" name="Google Shape;161;p27"/>
          <p:cNvSpPr txBox="1">
            <a:spLocks noGrp="1"/>
          </p:cNvSpPr>
          <p:nvPr>
            <p:ph type="title" hasCustomPrompt="1"/>
          </p:nvPr>
        </p:nvSpPr>
        <p:spPr>
          <a:xfrm>
            <a:off x="1619375" y="539500"/>
            <a:ext cx="3858900" cy="768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 name="Google Shape;162;p27"/>
          <p:cNvSpPr txBox="1">
            <a:spLocks noGrp="1"/>
          </p:cNvSpPr>
          <p:nvPr>
            <p:ph type="subTitle" idx="1"/>
          </p:nvPr>
        </p:nvSpPr>
        <p:spPr>
          <a:xfrm>
            <a:off x="1619375" y="1392751"/>
            <a:ext cx="3858900" cy="3726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600">
                <a:solidFill>
                  <a:schemeClr val="lt2"/>
                </a:solidFill>
                <a:latin typeface="Heebo"/>
                <a:ea typeface="Heebo"/>
                <a:cs typeface="Heebo"/>
                <a:sym typeface="Heebo"/>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3" name="Google Shape;163;p27"/>
          <p:cNvSpPr txBox="1">
            <a:spLocks noGrp="1"/>
          </p:cNvSpPr>
          <p:nvPr>
            <p:ph type="title" idx="2" hasCustomPrompt="1"/>
          </p:nvPr>
        </p:nvSpPr>
        <p:spPr>
          <a:xfrm>
            <a:off x="3095625" y="1958825"/>
            <a:ext cx="3858900" cy="768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4" name="Google Shape;164;p27"/>
          <p:cNvSpPr txBox="1">
            <a:spLocks noGrp="1"/>
          </p:cNvSpPr>
          <p:nvPr>
            <p:ph type="subTitle" idx="3"/>
          </p:nvPr>
        </p:nvSpPr>
        <p:spPr>
          <a:xfrm>
            <a:off x="3095625" y="2812076"/>
            <a:ext cx="3858900" cy="3726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600">
                <a:solidFill>
                  <a:schemeClr val="lt2"/>
                </a:solidFill>
                <a:latin typeface="Heebo"/>
                <a:ea typeface="Heebo"/>
                <a:cs typeface="Heebo"/>
                <a:sym typeface="Heebo"/>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5" name="Google Shape;165;p27"/>
          <p:cNvSpPr txBox="1">
            <a:spLocks noGrp="1"/>
          </p:cNvSpPr>
          <p:nvPr>
            <p:ph type="title" idx="4" hasCustomPrompt="1"/>
          </p:nvPr>
        </p:nvSpPr>
        <p:spPr>
          <a:xfrm>
            <a:off x="4571875" y="3378150"/>
            <a:ext cx="3858900" cy="768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6" name="Google Shape;166;p27"/>
          <p:cNvSpPr txBox="1">
            <a:spLocks noGrp="1"/>
          </p:cNvSpPr>
          <p:nvPr>
            <p:ph type="subTitle" idx="5"/>
          </p:nvPr>
        </p:nvSpPr>
        <p:spPr>
          <a:xfrm>
            <a:off x="4571875" y="4231401"/>
            <a:ext cx="3858900" cy="3726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600">
                <a:solidFill>
                  <a:schemeClr val="lt2"/>
                </a:solidFill>
                <a:latin typeface="Heebo"/>
                <a:ea typeface="Heebo"/>
                <a:cs typeface="Heebo"/>
                <a:sym typeface="Heebo"/>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67"/>
        <p:cNvGrpSpPr/>
        <p:nvPr/>
      </p:nvGrpSpPr>
      <p:grpSpPr>
        <a:xfrm>
          <a:off x="0" y="0"/>
          <a:ext cx="0" cy="0"/>
          <a:chOff x="0" y="0"/>
          <a:chExt cx="0" cy="0"/>
        </a:xfrm>
      </p:grpSpPr>
      <p:pic>
        <p:nvPicPr>
          <p:cNvPr id="168" name="Google Shape;168;p28"/>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69" name="Google Shape;169;p28"/>
          <p:cNvSpPr txBox="1">
            <a:spLocks noGrp="1"/>
          </p:cNvSpPr>
          <p:nvPr>
            <p:ph type="title" hasCustomPrompt="1"/>
          </p:nvPr>
        </p:nvSpPr>
        <p:spPr>
          <a:xfrm>
            <a:off x="1517000" y="1876425"/>
            <a:ext cx="1014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 name="Google Shape;170;p28"/>
          <p:cNvSpPr txBox="1">
            <a:spLocks noGrp="1"/>
          </p:cNvSpPr>
          <p:nvPr>
            <p:ph type="title" idx="2" hasCustomPrompt="1"/>
          </p:nvPr>
        </p:nvSpPr>
        <p:spPr>
          <a:xfrm>
            <a:off x="4064550" y="1876425"/>
            <a:ext cx="1014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1" name="Google Shape;171;p28"/>
          <p:cNvSpPr txBox="1">
            <a:spLocks noGrp="1"/>
          </p:cNvSpPr>
          <p:nvPr>
            <p:ph type="title" idx="3" hasCustomPrompt="1"/>
          </p:nvPr>
        </p:nvSpPr>
        <p:spPr>
          <a:xfrm>
            <a:off x="6612100" y="1876425"/>
            <a:ext cx="1013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2" name="Google Shape;172;p28"/>
          <p:cNvSpPr txBox="1">
            <a:spLocks noGrp="1"/>
          </p:cNvSpPr>
          <p:nvPr>
            <p:ph type="title" idx="4"/>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173" name="Google Shape;173;p28"/>
          <p:cNvSpPr txBox="1">
            <a:spLocks noGrp="1"/>
          </p:cNvSpPr>
          <p:nvPr>
            <p:ph type="subTitle" idx="1"/>
          </p:nvPr>
        </p:nvSpPr>
        <p:spPr>
          <a:xfrm>
            <a:off x="942500" y="3668125"/>
            <a:ext cx="2163900" cy="7743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4" name="Google Shape;174;p28"/>
          <p:cNvSpPr txBox="1">
            <a:spLocks noGrp="1"/>
          </p:cNvSpPr>
          <p:nvPr>
            <p:ph type="subTitle" idx="5"/>
          </p:nvPr>
        </p:nvSpPr>
        <p:spPr>
          <a:xfrm>
            <a:off x="942500" y="3266125"/>
            <a:ext cx="21639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5" name="Google Shape;175;p28"/>
          <p:cNvSpPr txBox="1">
            <a:spLocks noGrp="1"/>
          </p:cNvSpPr>
          <p:nvPr>
            <p:ph type="subTitle" idx="6"/>
          </p:nvPr>
        </p:nvSpPr>
        <p:spPr>
          <a:xfrm>
            <a:off x="3490050" y="3668125"/>
            <a:ext cx="2163900" cy="7743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6" name="Google Shape;176;p28"/>
          <p:cNvSpPr txBox="1">
            <a:spLocks noGrp="1"/>
          </p:cNvSpPr>
          <p:nvPr>
            <p:ph type="subTitle" idx="7"/>
          </p:nvPr>
        </p:nvSpPr>
        <p:spPr>
          <a:xfrm>
            <a:off x="3490050" y="3266125"/>
            <a:ext cx="21639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7" name="Google Shape;177;p28"/>
          <p:cNvSpPr txBox="1">
            <a:spLocks noGrp="1"/>
          </p:cNvSpPr>
          <p:nvPr>
            <p:ph type="subTitle" idx="8"/>
          </p:nvPr>
        </p:nvSpPr>
        <p:spPr>
          <a:xfrm>
            <a:off x="6037600" y="3668125"/>
            <a:ext cx="2163900" cy="7743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8" name="Google Shape;178;p28"/>
          <p:cNvSpPr txBox="1">
            <a:spLocks noGrp="1"/>
          </p:cNvSpPr>
          <p:nvPr>
            <p:ph type="subTitle" idx="9"/>
          </p:nvPr>
        </p:nvSpPr>
        <p:spPr>
          <a:xfrm>
            <a:off x="6037600" y="3266125"/>
            <a:ext cx="21639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79"/>
        <p:cNvGrpSpPr/>
        <p:nvPr/>
      </p:nvGrpSpPr>
      <p:grpSpPr>
        <a:xfrm>
          <a:off x="0" y="0"/>
          <a:ext cx="0" cy="0"/>
          <a:chOff x="0" y="0"/>
          <a:chExt cx="0" cy="0"/>
        </a:xfrm>
      </p:grpSpPr>
      <p:pic>
        <p:nvPicPr>
          <p:cNvPr id="180" name="Google Shape;180;p29"/>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181" name="Google Shape;181;p29"/>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82"/>
        <p:cNvGrpSpPr/>
        <p:nvPr/>
      </p:nvGrpSpPr>
      <p:grpSpPr>
        <a:xfrm>
          <a:off x="0" y="0"/>
          <a:ext cx="0" cy="0"/>
          <a:chOff x="0" y="0"/>
          <a:chExt cx="0" cy="0"/>
        </a:xfrm>
      </p:grpSpPr>
      <p:pic>
        <p:nvPicPr>
          <p:cNvPr id="183" name="Google Shape;183;p30"/>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184" name="Google Shape;184;p30"/>
          <p:cNvSpPr>
            <a:spLocks noGrp="1"/>
          </p:cNvSpPr>
          <p:nvPr>
            <p:ph type="pic" idx="2"/>
          </p:nvPr>
        </p:nvSpPr>
        <p:spPr>
          <a:xfrm>
            <a:off x="5500800" y="877250"/>
            <a:ext cx="2848500" cy="3449400"/>
          </a:xfrm>
          <a:prstGeom prst="ellipse">
            <a:avLst/>
          </a:prstGeom>
          <a:noFill/>
          <a:ln w="19050" cap="flat" cmpd="sng">
            <a:solidFill>
              <a:schemeClr val="lt1"/>
            </a:solidFill>
            <a:prstDash val="solid"/>
            <a:round/>
            <a:headEnd type="none" w="sm" len="sm"/>
            <a:tailEnd type="none" w="sm" len="sm"/>
          </a:ln>
        </p:spPr>
      </p:sp>
      <p:sp>
        <p:nvSpPr>
          <p:cNvPr id="185" name="Google Shape;185;p30"/>
          <p:cNvSpPr txBox="1">
            <a:spLocks noGrp="1"/>
          </p:cNvSpPr>
          <p:nvPr>
            <p:ph type="title"/>
          </p:nvPr>
        </p:nvSpPr>
        <p:spPr>
          <a:xfrm>
            <a:off x="713225" y="578100"/>
            <a:ext cx="3952200" cy="1058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 name="Google Shape;186;p30"/>
          <p:cNvSpPr txBox="1">
            <a:spLocks noGrp="1"/>
          </p:cNvSpPr>
          <p:nvPr>
            <p:ph type="subTitle" idx="1"/>
          </p:nvPr>
        </p:nvSpPr>
        <p:spPr>
          <a:xfrm>
            <a:off x="797825" y="1841450"/>
            <a:ext cx="3867600" cy="15210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a:latin typeface="Heebo"/>
                <a:ea typeface="Heebo"/>
                <a:cs typeface="Heebo"/>
                <a:sym typeface="Heebo"/>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87" name="Google Shape;187;p30"/>
          <p:cNvSpPr txBox="1"/>
          <p:nvPr/>
        </p:nvSpPr>
        <p:spPr>
          <a:xfrm>
            <a:off x="797825" y="3504600"/>
            <a:ext cx="3867600" cy="7716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lt1"/>
                </a:solidFill>
                <a:latin typeface="Heebo Medium"/>
                <a:ea typeface="Heebo Medium"/>
                <a:cs typeface="Heebo Medium"/>
                <a:sym typeface="Heebo Medium"/>
              </a:rPr>
              <a:t>CREDITS: This presentation template was created by </a:t>
            </a:r>
            <a:r>
              <a:rPr lang="en" sz="1100" b="1">
                <a:solidFill>
                  <a:schemeClr val="lt1"/>
                </a:solidFill>
                <a:uFill>
                  <a:noFill/>
                </a:uFill>
                <a:latin typeface="Heebo"/>
                <a:ea typeface="Heebo"/>
                <a:cs typeface="Heebo"/>
                <a:sym typeface="Heebo"/>
                <a:hlinkClick r:id="rId3">
                  <a:extLst>
                    <a:ext uri="{A12FA001-AC4F-418D-AE19-62706E023703}">
                      <ahyp:hlinkClr xmlns:ahyp="http://schemas.microsoft.com/office/drawing/2018/hyperlinkcolor" val="tx"/>
                    </a:ext>
                  </a:extLst>
                </a:hlinkClick>
              </a:rPr>
              <a:t>Slidesgo</a:t>
            </a:r>
            <a:r>
              <a:rPr lang="en" sz="1100">
                <a:solidFill>
                  <a:schemeClr val="lt1"/>
                </a:solidFill>
                <a:latin typeface="Heebo Medium"/>
                <a:ea typeface="Heebo Medium"/>
                <a:cs typeface="Heebo Medium"/>
                <a:sym typeface="Heebo Medium"/>
              </a:rPr>
              <a:t>, and includes icons by </a:t>
            </a:r>
            <a:r>
              <a:rPr lang="en" sz="1100" b="1">
                <a:solidFill>
                  <a:schemeClr val="lt1"/>
                </a:solidFill>
                <a:uFill>
                  <a:noFill/>
                </a:uFill>
                <a:latin typeface="Heebo"/>
                <a:ea typeface="Heebo"/>
                <a:cs typeface="Heebo"/>
                <a:sym typeface="Heebo"/>
                <a:hlinkClick r:id="rId4">
                  <a:extLst>
                    <a:ext uri="{A12FA001-AC4F-418D-AE19-62706E023703}">
                      <ahyp:hlinkClr xmlns:ahyp="http://schemas.microsoft.com/office/drawing/2018/hyperlinkcolor" val="tx"/>
                    </a:ext>
                  </a:extLst>
                </a:hlinkClick>
              </a:rPr>
              <a:t>Flaticon</a:t>
            </a:r>
            <a:r>
              <a:rPr lang="en" sz="1100">
                <a:solidFill>
                  <a:schemeClr val="lt1"/>
                </a:solidFill>
                <a:latin typeface="Heebo Medium"/>
                <a:ea typeface="Heebo Medium"/>
                <a:cs typeface="Heebo Medium"/>
                <a:sym typeface="Heebo Medium"/>
              </a:rPr>
              <a:t>, and infographics &amp; images by </a:t>
            </a:r>
            <a:r>
              <a:rPr lang="en" sz="1100" b="1">
                <a:solidFill>
                  <a:schemeClr val="lt1"/>
                </a:solidFill>
                <a:uFill>
                  <a:noFill/>
                </a:uFill>
                <a:latin typeface="Heebo"/>
                <a:ea typeface="Heebo"/>
                <a:cs typeface="Heebo"/>
                <a:sym typeface="Heebo"/>
                <a:hlinkClick r:id="rId5">
                  <a:extLst>
                    <a:ext uri="{A12FA001-AC4F-418D-AE19-62706E023703}">
                      <ahyp:hlinkClr xmlns:ahyp="http://schemas.microsoft.com/office/drawing/2018/hyperlinkcolor" val="tx"/>
                    </a:ext>
                  </a:extLst>
                </a:hlinkClick>
              </a:rPr>
              <a:t>Freepik</a:t>
            </a:r>
            <a:r>
              <a:rPr lang="en" sz="1100" b="1">
                <a:solidFill>
                  <a:schemeClr val="lt1"/>
                </a:solidFill>
                <a:latin typeface="Heebo"/>
                <a:ea typeface="Heebo"/>
                <a:cs typeface="Heebo"/>
                <a:sym typeface="Heebo"/>
              </a:rPr>
              <a:t> </a:t>
            </a:r>
            <a:endParaRPr sz="1100" b="1">
              <a:solidFill>
                <a:schemeClr val="lt1"/>
              </a:solidFill>
              <a:latin typeface="Heebo"/>
              <a:ea typeface="Heebo"/>
              <a:cs typeface="Heebo"/>
              <a:sym typeface="Heeb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22" name="Google Shape;22;p4"/>
          <p:cNvSpPr txBox="1">
            <a:spLocks noGrp="1"/>
          </p:cNvSpPr>
          <p:nvPr>
            <p:ph type="body" idx="1"/>
          </p:nvPr>
        </p:nvSpPr>
        <p:spPr>
          <a:xfrm>
            <a:off x="720000" y="1205100"/>
            <a:ext cx="7704000" cy="364500"/>
          </a:xfrm>
          <a:prstGeom prst="rect">
            <a:avLst/>
          </a:prstGeom>
          <a:solidFill>
            <a:schemeClr val="lt1"/>
          </a:solidFill>
        </p:spPr>
        <p:txBody>
          <a:bodyPr spcFirstLastPara="1" wrap="square" lIns="91425" tIns="91425" rIns="91425" bIns="91425" anchor="ctr" anchorCtr="0">
            <a:noAutofit/>
          </a:bodyPr>
          <a:lstStyle>
            <a:lvl1pPr marL="457200" lvl="0" indent="-311150" algn="ctr" rtl="0">
              <a:lnSpc>
                <a:spcPct val="100000"/>
              </a:lnSpc>
              <a:spcBef>
                <a:spcPts val="0"/>
              </a:spcBef>
              <a:spcAft>
                <a:spcPts val="0"/>
              </a:spcAft>
              <a:buSzPts val="1300"/>
              <a:buFont typeface="Nunito Light"/>
              <a:buChar char="●"/>
              <a:defRPr>
                <a:solidFill>
                  <a:schemeClr val="lt2"/>
                </a:solidFill>
                <a:latin typeface="Heebo"/>
                <a:ea typeface="Heebo"/>
                <a:cs typeface="Heebo"/>
                <a:sym typeface="Heebo"/>
              </a:defRPr>
            </a:lvl1pPr>
            <a:lvl2pPr marL="914400" lvl="1" indent="-311150" rtl="0">
              <a:lnSpc>
                <a:spcPct val="100000"/>
              </a:lnSpc>
              <a:spcBef>
                <a:spcPts val="0"/>
              </a:spcBef>
              <a:spcAft>
                <a:spcPts val="0"/>
              </a:spcAft>
              <a:buSzPts val="1300"/>
              <a:buFont typeface="Nunito Light"/>
              <a:buChar char="○"/>
              <a:defRPr/>
            </a:lvl2pPr>
            <a:lvl3pPr marL="1371600" lvl="2" indent="-311150" rtl="0">
              <a:lnSpc>
                <a:spcPct val="100000"/>
              </a:lnSpc>
              <a:spcBef>
                <a:spcPts val="0"/>
              </a:spcBef>
              <a:spcAft>
                <a:spcPts val="0"/>
              </a:spcAft>
              <a:buSzPts val="1300"/>
              <a:buFont typeface="Nunito Light"/>
              <a:buChar char="■"/>
              <a:defRPr/>
            </a:lvl3pPr>
            <a:lvl4pPr marL="1828800" lvl="3" indent="-311150" rtl="0">
              <a:lnSpc>
                <a:spcPct val="100000"/>
              </a:lnSpc>
              <a:spcBef>
                <a:spcPts val="0"/>
              </a:spcBef>
              <a:spcAft>
                <a:spcPts val="0"/>
              </a:spcAft>
              <a:buSzPts val="1300"/>
              <a:buFont typeface="Nunito Light"/>
              <a:buChar char="●"/>
              <a:defRPr/>
            </a:lvl4pPr>
            <a:lvl5pPr marL="2286000" lvl="4" indent="-311150" rtl="0">
              <a:lnSpc>
                <a:spcPct val="100000"/>
              </a:lnSpc>
              <a:spcBef>
                <a:spcPts val="0"/>
              </a:spcBef>
              <a:spcAft>
                <a:spcPts val="0"/>
              </a:spcAft>
              <a:buSzPts val="1300"/>
              <a:buFont typeface="Nunito Light"/>
              <a:buChar char="○"/>
              <a:defRPr/>
            </a:lvl5pPr>
            <a:lvl6pPr marL="2743200" lvl="5" indent="-311150" rtl="0">
              <a:lnSpc>
                <a:spcPct val="100000"/>
              </a:lnSpc>
              <a:spcBef>
                <a:spcPts val="0"/>
              </a:spcBef>
              <a:spcAft>
                <a:spcPts val="0"/>
              </a:spcAft>
              <a:buSzPts val="1300"/>
              <a:buFont typeface="Nunito Light"/>
              <a:buChar char="■"/>
              <a:defRPr/>
            </a:lvl6pPr>
            <a:lvl7pPr marL="3200400" lvl="6" indent="-311150" rtl="0">
              <a:lnSpc>
                <a:spcPct val="100000"/>
              </a:lnSpc>
              <a:spcBef>
                <a:spcPts val="0"/>
              </a:spcBef>
              <a:spcAft>
                <a:spcPts val="0"/>
              </a:spcAft>
              <a:buSzPts val="1300"/>
              <a:buFont typeface="Nunito Light"/>
              <a:buChar char="●"/>
              <a:defRPr/>
            </a:lvl7pPr>
            <a:lvl8pPr marL="3657600" lvl="7" indent="-311150" rtl="0">
              <a:lnSpc>
                <a:spcPct val="100000"/>
              </a:lnSpc>
              <a:spcBef>
                <a:spcPts val="0"/>
              </a:spcBef>
              <a:spcAft>
                <a:spcPts val="0"/>
              </a:spcAft>
              <a:buSzPts val="1300"/>
              <a:buFont typeface="Nunito Light"/>
              <a:buChar char="○"/>
              <a:defRPr/>
            </a:lvl8pPr>
            <a:lvl9pPr marL="4114800" lvl="8" indent="-311150" rtl="0">
              <a:lnSpc>
                <a:spcPct val="100000"/>
              </a:lnSpc>
              <a:spcBef>
                <a:spcPts val="0"/>
              </a:spcBef>
              <a:spcAft>
                <a:spcPts val="0"/>
              </a:spcAft>
              <a:buSzPts val="1300"/>
              <a:buFont typeface="Nunito Light"/>
              <a:buChar char="■"/>
              <a:defRPr/>
            </a:lvl9pPr>
          </a:lstStyle>
          <a:p>
            <a:endParaRPr/>
          </a:p>
        </p:txBody>
      </p:sp>
      <p:sp>
        <p:nvSpPr>
          <p:cNvPr id="23" name="Google Shape;23;p4"/>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None/>
              <a:defRPr/>
            </a:lvl1pPr>
            <a:lvl2pPr lvl="1" rtl="0">
              <a:spcBef>
                <a:spcPts val="0"/>
              </a:spcBef>
              <a:spcAft>
                <a:spcPts val="0"/>
              </a:spcAft>
              <a:buClr>
                <a:schemeClr val="dk2"/>
              </a:buClr>
              <a:buSzPts val="3700"/>
              <a:buNone/>
              <a:defRPr sz="3700">
                <a:solidFill>
                  <a:schemeClr val="dk2"/>
                </a:solidFill>
              </a:defRPr>
            </a:lvl2pPr>
            <a:lvl3pPr lvl="2" rtl="0">
              <a:spcBef>
                <a:spcPts val="0"/>
              </a:spcBef>
              <a:spcAft>
                <a:spcPts val="0"/>
              </a:spcAft>
              <a:buClr>
                <a:schemeClr val="dk2"/>
              </a:buClr>
              <a:buSzPts val="3700"/>
              <a:buNone/>
              <a:defRPr sz="3700">
                <a:solidFill>
                  <a:schemeClr val="dk2"/>
                </a:solidFill>
              </a:defRPr>
            </a:lvl3pPr>
            <a:lvl4pPr lvl="3" rtl="0">
              <a:spcBef>
                <a:spcPts val="0"/>
              </a:spcBef>
              <a:spcAft>
                <a:spcPts val="0"/>
              </a:spcAft>
              <a:buClr>
                <a:schemeClr val="dk2"/>
              </a:buClr>
              <a:buSzPts val="3700"/>
              <a:buNone/>
              <a:defRPr sz="3700">
                <a:solidFill>
                  <a:schemeClr val="dk2"/>
                </a:solidFill>
              </a:defRPr>
            </a:lvl4pPr>
            <a:lvl5pPr lvl="4" rtl="0">
              <a:spcBef>
                <a:spcPts val="0"/>
              </a:spcBef>
              <a:spcAft>
                <a:spcPts val="0"/>
              </a:spcAft>
              <a:buClr>
                <a:schemeClr val="dk2"/>
              </a:buClr>
              <a:buSzPts val="3700"/>
              <a:buNone/>
              <a:defRPr sz="3700">
                <a:solidFill>
                  <a:schemeClr val="dk2"/>
                </a:solidFill>
              </a:defRPr>
            </a:lvl5pPr>
            <a:lvl6pPr lvl="5" rtl="0">
              <a:spcBef>
                <a:spcPts val="0"/>
              </a:spcBef>
              <a:spcAft>
                <a:spcPts val="0"/>
              </a:spcAft>
              <a:buClr>
                <a:schemeClr val="dk2"/>
              </a:buClr>
              <a:buSzPts val="3700"/>
              <a:buNone/>
              <a:defRPr sz="3700">
                <a:solidFill>
                  <a:schemeClr val="dk2"/>
                </a:solidFill>
              </a:defRPr>
            </a:lvl6pPr>
            <a:lvl7pPr lvl="6" rtl="0">
              <a:spcBef>
                <a:spcPts val="0"/>
              </a:spcBef>
              <a:spcAft>
                <a:spcPts val="0"/>
              </a:spcAft>
              <a:buClr>
                <a:schemeClr val="dk2"/>
              </a:buClr>
              <a:buSzPts val="3700"/>
              <a:buNone/>
              <a:defRPr sz="3700">
                <a:solidFill>
                  <a:schemeClr val="dk2"/>
                </a:solidFill>
              </a:defRPr>
            </a:lvl7pPr>
            <a:lvl8pPr lvl="7" rtl="0">
              <a:spcBef>
                <a:spcPts val="0"/>
              </a:spcBef>
              <a:spcAft>
                <a:spcPts val="0"/>
              </a:spcAft>
              <a:buClr>
                <a:schemeClr val="dk2"/>
              </a:buClr>
              <a:buSzPts val="3700"/>
              <a:buNone/>
              <a:defRPr sz="3700">
                <a:solidFill>
                  <a:schemeClr val="dk2"/>
                </a:solidFill>
              </a:defRPr>
            </a:lvl8pPr>
            <a:lvl9pPr lvl="8" rtl="0">
              <a:spcBef>
                <a:spcPts val="0"/>
              </a:spcBef>
              <a:spcAft>
                <a:spcPts val="0"/>
              </a:spcAft>
              <a:buClr>
                <a:schemeClr val="dk2"/>
              </a:buClr>
              <a:buSzPts val="3700"/>
              <a:buNone/>
              <a:defRPr sz="370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8"/>
        <p:cNvGrpSpPr/>
        <p:nvPr/>
      </p:nvGrpSpPr>
      <p:grpSpPr>
        <a:xfrm>
          <a:off x="0" y="0"/>
          <a:ext cx="0" cy="0"/>
          <a:chOff x="0" y="0"/>
          <a:chExt cx="0" cy="0"/>
        </a:xfrm>
      </p:grpSpPr>
      <p:pic>
        <p:nvPicPr>
          <p:cNvPr id="189" name="Google Shape;189;p31"/>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0"/>
        <p:cNvGrpSpPr/>
        <p:nvPr/>
      </p:nvGrpSpPr>
      <p:grpSpPr>
        <a:xfrm>
          <a:off x="0" y="0"/>
          <a:ext cx="0" cy="0"/>
          <a:chOff x="0" y="0"/>
          <a:chExt cx="0" cy="0"/>
        </a:xfrm>
      </p:grpSpPr>
      <p:pic>
        <p:nvPicPr>
          <p:cNvPr id="191" name="Google Shape;191;p32"/>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26" name="Google Shape;26;p5"/>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27" name="Google Shape;27;p5"/>
          <p:cNvSpPr txBox="1">
            <a:spLocks noGrp="1"/>
          </p:cNvSpPr>
          <p:nvPr>
            <p:ph type="subTitle" idx="1"/>
          </p:nvPr>
        </p:nvSpPr>
        <p:spPr>
          <a:xfrm>
            <a:off x="2073869" y="4028000"/>
            <a:ext cx="2158200" cy="5760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8" name="Google Shape;28;p5"/>
          <p:cNvSpPr txBox="1">
            <a:spLocks noGrp="1"/>
          </p:cNvSpPr>
          <p:nvPr>
            <p:ph type="subTitle" idx="2"/>
          </p:nvPr>
        </p:nvSpPr>
        <p:spPr>
          <a:xfrm>
            <a:off x="2073875" y="3549800"/>
            <a:ext cx="21582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 name="Google Shape;29;p5"/>
          <p:cNvSpPr txBox="1">
            <a:spLocks noGrp="1"/>
          </p:cNvSpPr>
          <p:nvPr>
            <p:ph type="subTitle" idx="3"/>
          </p:nvPr>
        </p:nvSpPr>
        <p:spPr>
          <a:xfrm>
            <a:off x="4911928" y="4028000"/>
            <a:ext cx="2158200" cy="5760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lt2"/>
                </a:solidFill>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 name="Google Shape;30;p5"/>
          <p:cNvSpPr txBox="1">
            <a:spLocks noGrp="1"/>
          </p:cNvSpPr>
          <p:nvPr>
            <p:ph type="subTitle" idx="4"/>
          </p:nvPr>
        </p:nvSpPr>
        <p:spPr>
          <a:xfrm>
            <a:off x="4911929" y="3549800"/>
            <a:ext cx="21582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a:latin typeface="Amarante"/>
                <a:ea typeface="Amarante"/>
                <a:cs typeface="Amarante"/>
                <a:sym typeface="Amarant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33" name="Google Shape;33;p6"/>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subTitle" idx="1"/>
          </p:nvPr>
        </p:nvSpPr>
        <p:spPr>
          <a:xfrm>
            <a:off x="4319763" y="1925325"/>
            <a:ext cx="3611700" cy="1915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300"/>
              <a:buFont typeface="Nunito Light"/>
              <a:buChar char="○"/>
              <a:defRPr/>
            </a:lvl5pPr>
            <a:lvl6pPr lvl="5" algn="ctr" rtl="0">
              <a:lnSpc>
                <a:spcPct val="100000"/>
              </a:lnSpc>
              <a:spcBef>
                <a:spcPts val="1600"/>
              </a:spcBef>
              <a:spcAft>
                <a:spcPts val="0"/>
              </a:spcAft>
              <a:buClr>
                <a:srgbClr val="999999"/>
              </a:buClr>
              <a:buSzPts val="13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300"/>
              <a:buFont typeface="Nunito Light"/>
              <a:buChar char="■"/>
              <a:defRPr/>
            </a:lvl9pPr>
          </a:lstStyle>
          <a:p>
            <a:endParaRPr/>
          </a:p>
        </p:txBody>
      </p:sp>
      <p:pic>
        <p:nvPicPr>
          <p:cNvPr id="36" name="Google Shape;36;p7"/>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37" name="Google Shape;37;p7"/>
          <p:cNvSpPr txBox="1">
            <a:spLocks noGrp="1"/>
          </p:cNvSpPr>
          <p:nvPr>
            <p:ph type="title"/>
          </p:nvPr>
        </p:nvSpPr>
        <p:spPr>
          <a:xfrm>
            <a:off x="713225" y="539500"/>
            <a:ext cx="7717500" cy="4782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2"/>
              </a:buClr>
              <a:buSzPts val="3700"/>
              <a:buFont typeface="Abhaya Libre ExtraBold"/>
              <a:buNone/>
              <a:defRPr/>
            </a:lvl1pPr>
            <a:lvl2pPr lvl="1"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2pPr>
            <a:lvl3pPr lvl="2"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3pPr>
            <a:lvl4pPr lvl="3"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4pPr>
            <a:lvl5pPr lvl="4"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5pPr>
            <a:lvl6pPr lvl="5"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6pPr>
            <a:lvl7pPr lvl="6"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7pPr>
            <a:lvl8pPr lvl="7"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8pPr>
            <a:lvl9pPr lvl="8" rtl="0">
              <a:spcBef>
                <a:spcPts val="0"/>
              </a:spcBef>
              <a:spcAft>
                <a:spcPts val="0"/>
              </a:spcAft>
              <a:buClr>
                <a:schemeClr val="dk2"/>
              </a:buClr>
              <a:buSzPts val="3700"/>
              <a:buFont typeface="Abhaya Libre ExtraBold"/>
              <a:buNone/>
              <a:defRPr sz="3700">
                <a:solidFill>
                  <a:schemeClr val="dk2"/>
                </a:solidFill>
                <a:latin typeface="Abhaya Libre ExtraBold"/>
                <a:ea typeface="Abhaya Libre ExtraBold"/>
                <a:cs typeface="Abhaya Libre ExtraBold"/>
                <a:sym typeface="Abhaya Libre ExtraBold"/>
              </a:defRPr>
            </a:lvl9pPr>
          </a:lstStyle>
          <a:p>
            <a:endParaRPr/>
          </a:p>
        </p:txBody>
      </p:sp>
      <p:sp>
        <p:nvSpPr>
          <p:cNvPr id="38" name="Google Shape;38;p7"/>
          <p:cNvSpPr>
            <a:spLocks noGrp="1"/>
          </p:cNvSpPr>
          <p:nvPr>
            <p:ph type="pic" idx="2"/>
          </p:nvPr>
        </p:nvSpPr>
        <p:spPr>
          <a:xfrm>
            <a:off x="1212487" y="1265600"/>
            <a:ext cx="2757000" cy="33384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743175" y="1767300"/>
            <a:ext cx="3630900" cy="1436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41" name="Google Shape;41;p8"/>
          <p:cNvPicPr preferRelativeResize="0"/>
          <p:nvPr/>
        </p:nvPicPr>
        <p:blipFill rotWithShape="1">
          <a:blip r:embed="rId2">
            <a:alphaModFix amt="45000"/>
          </a:blip>
          <a:srcRect/>
          <a:stretch/>
        </p:blipFill>
        <p:spPr>
          <a:xfrm flipH="1">
            <a:off x="0" y="2232"/>
            <a:ext cx="9144003" cy="5139037"/>
          </a:xfrm>
          <a:prstGeom prst="rect">
            <a:avLst/>
          </a:prstGeom>
          <a:noFill/>
          <a:ln>
            <a:noFill/>
          </a:ln>
        </p:spPr>
      </p:pic>
      <p:sp>
        <p:nvSpPr>
          <p:cNvPr id="42" name="Google Shape;42;p8"/>
          <p:cNvSpPr>
            <a:spLocks noGrp="1"/>
          </p:cNvSpPr>
          <p:nvPr>
            <p:ph type="pic" idx="2"/>
          </p:nvPr>
        </p:nvSpPr>
        <p:spPr>
          <a:xfrm>
            <a:off x="4623838" y="572250"/>
            <a:ext cx="3777000" cy="39990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pic>
        <p:nvPicPr>
          <p:cNvPr id="44" name="Google Shape;44;p9"/>
          <p:cNvPicPr preferRelativeResize="0"/>
          <p:nvPr/>
        </p:nvPicPr>
        <p:blipFill rotWithShape="1">
          <a:blip r:embed="rId2">
            <a:alphaModFix amt="45000"/>
          </a:blip>
          <a:srcRect/>
          <a:stretch/>
        </p:blipFill>
        <p:spPr>
          <a:xfrm>
            <a:off x="0" y="2232"/>
            <a:ext cx="9144003" cy="5139037"/>
          </a:xfrm>
          <a:prstGeom prst="rect">
            <a:avLst/>
          </a:prstGeom>
          <a:noFill/>
          <a:ln>
            <a:noFill/>
          </a:ln>
        </p:spPr>
      </p:pic>
      <p:sp>
        <p:nvSpPr>
          <p:cNvPr id="45" name="Google Shape;45;p9"/>
          <p:cNvSpPr txBox="1">
            <a:spLocks noGrp="1"/>
          </p:cNvSpPr>
          <p:nvPr>
            <p:ph type="title"/>
          </p:nvPr>
        </p:nvSpPr>
        <p:spPr>
          <a:xfrm>
            <a:off x="3963613" y="1471926"/>
            <a:ext cx="4506600" cy="1644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6" name="Google Shape;46;p9"/>
          <p:cNvSpPr txBox="1">
            <a:spLocks noGrp="1"/>
          </p:cNvSpPr>
          <p:nvPr>
            <p:ph type="subTitle" idx="1"/>
          </p:nvPr>
        </p:nvSpPr>
        <p:spPr>
          <a:xfrm>
            <a:off x="3963613" y="3000475"/>
            <a:ext cx="4506600" cy="6711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600">
                <a:solidFill>
                  <a:schemeClr val="lt2"/>
                </a:solidFill>
                <a:latin typeface="Heebo"/>
                <a:ea typeface="Heebo"/>
                <a:cs typeface="Heebo"/>
                <a:sym typeface="Heebo"/>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7" name="Google Shape;47;p9"/>
          <p:cNvSpPr>
            <a:spLocks noGrp="1"/>
          </p:cNvSpPr>
          <p:nvPr>
            <p:ph type="pic" idx="2"/>
          </p:nvPr>
        </p:nvSpPr>
        <p:spPr>
          <a:xfrm>
            <a:off x="673788" y="730050"/>
            <a:ext cx="3042000" cy="3683400"/>
          </a:xfrm>
          <a:prstGeom prst="ellipse">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a:spLocks noGrp="1"/>
          </p:cNvSpPr>
          <p:nvPr>
            <p:ph type="pic" idx="2"/>
          </p:nvPr>
        </p:nvSpPr>
        <p:spPr>
          <a:xfrm>
            <a:off x="0" y="0"/>
            <a:ext cx="9144000" cy="5143500"/>
          </a:xfrm>
          <a:prstGeom prst="rect">
            <a:avLst/>
          </a:prstGeom>
          <a:noFill/>
          <a:ln>
            <a:noFill/>
          </a:ln>
        </p:spPr>
      </p:sp>
      <p:sp>
        <p:nvSpPr>
          <p:cNvPr id="50" name="Google Shape;50;p10"/>
          <p:cNvSpPr txBox="1">
            <a:spLocks noGrp="1"/>
          </p:cNvSpPr>
          <p:nvPr>
            <p:ph type="title"/>
          </p:nvPr>
        </p:nvSpPr>
        <p:spPr>
          <a:xfrm>
            <a:off x="713225" y="539500"/>
            <a:ext cx="3654000" cy="12879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sz="3200">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BEBF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solidFill>
            <a:schemeClr val="dk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1pPr>
            <a:lvl2pPr lvl="1"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2pPr>
            <a:lvl3pPr lvl="2"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3pPr>
            <a:lvl4pPr lvl="3"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4pPr>
            <a:lvl5pPr lvl="4"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5pPr>
            <a:lvl6pPr lvl="5"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6pPr>
            <a:lvl7pPr lvl="6"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7pPr>
            <a:lvl8pPr lvl="7"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8pPr>
            <a:lvl9pPr lvl="8" rtl="0">
              <a:spcBef>
                <a:spcPts val="0"/>
              </a:spcBef>
              <a:spcAft>
                <a:spcPts val="0"/>
              </a:spcAft>
              <a:buClr>
                <a:schemeClr val="lt1"/>
              </a:buClr>
              <a:buSzPts val="3500"/>
              <a:buFont typeface="Amarante"/>
              <a:buNone/>
              <a:defRPr sz="3500">
                <a:solidFill>
                  <a:schemeClr val="lt1"/>
                </a:solidFill>
                <a:latin typeface="Amarante"/>
                <a:ea typeface="Amarante"/>
                <a:cs typeface="Amarante"/>
                <a:sym typeface="Amarant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1pPr>
            <a:lvl2pPr marL="914400" lvl="1"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2pPr>
            <a:lvl3pPr marL="1371600" lvl="2"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3pPr>
            <a:lvl4pPr marL="1828800" lvl="3"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4pPr>
            <a:lvl5pPr marL="2286000" lvl="4"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5pPr>
            <a:lvl6pPr marL="2743200" lvl="5"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6pPr>
            <a:lvl7pPr marL="3200400" lvl="6"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7pPr>
            <a:lvl8pPr marL="3657600" lvl="7" indent="-311150">
              <a:lnSpc>
                <a:spcPct val="100000"/>
              </a:lnSpc>
              <a:spcBef>
                <a:spcPts val="1600"/>
              </a:spcBef>
              <a:spcAft>
                <a:spcPts val="0"/>
              </a:spcAft>
              <a:buClr>
                <a:schemeClr val="lt1"/>
              </a:buClr>
              <a:buSzPts val="1300"/>
              <a:buFont typeface="Heebo Medium"/>
              <a:buChar char="○"/>
              <a:defRPr sz="1300">
                <a:solidFill>
                  <a:schemeClr val="lt1"/>
                </a:solidFill>
                <a:latin typeface="Heebo Medium"/>
                <a:ea typeface="Heebo Medium"/>
                <a:cs typeface="Heebo Medium"/>
                <a:sym typeface="Heebo Medium"/>
              </a:defRPr>
            </a:lvl8pPr>
            <a:lvl9pPr marL="4114800" lvl="8" indent="-311150">
              <a:lnSpc>
                <a:spcPct val="100000"/>
              </a:lnSpc>
              <a:spcBef>
                <a:spcPts val="1600"/>
              </a:spcBef>
              <a:spcAft>
                <a:spcPts val="1600"/>
              </a:spcAft>
              <a:buClr>
                <a:schemeClr val="lt1"/>
              </a:buClr>
              <a:buSzPts val="1300"/>
              <a:buFont typeface="Heebo Medium"/>
              <a:buChar char="■"/>
              <a:defRPr sz="1300">
                <a:solidFill>
                  <a:schemeClr val="lt1"/>
                </a:solidFill>
                <a:latin typeface="Heebo Medium"/>
                <a:ea typeface="Heebo Medium"/>
                <a:cs typeface="Heebo Medium"/>
                <a:sym typeface="Heebo Medium"/>
              </a:defRPr>
            </a:lvl9pPr>
          </a:lstStyle>
          <a:p>
            <a:endParaRPr/>
          </a:p>
        </p:txBody>
      </p:sp>
      <p:pic>
        <p:nvPicPr>
          <p:cNvPr id="8" name="Google Shape;8;p1"/>
          <p:cNvPicPr preferRelativeResize="0"/>
          <p:nvPr/>
        </p:nvPicPr>
        <p:blipFill>
          <a:blip r:embed="rId33">
            <a:alphaModFix amt="13000"/>
          </a:blip>
          <a:stretch>
            <a:fillRect/>
          </a:stretch>
        </p:blipFill>
        <p:spPr>
          <a:xfrm>
            <a:off x="0" y="0"/>
            <a:ext cx="9144000" cy="51435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KvnN2ks97xAJyltHPSGrfFDM98Htg0k/view"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Fm5QqPHNjQM"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hyperlink" Target="https://hrecos.org/" TargetMode="External"/><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drive.google.com/file/d/19DReVDQ2fk7mX22MPGc6F8QAaBpZX3UI/view"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2.jpg"/><Relationship Id="rId4" Type="http://schemas.openxmlformats.org/officeDocument/2006/relationships/hyperlink" Target="http://drive.google.com/file/d/1xivVkPOFiZ7ym5nBnAYxIEhiyiJEMuwm/vie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2MRpZiZ4aWM"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hudsonriverpark.org/the-park/parks-river-project/science/current-research/" TargetMode="External"/><Relationship Id="rId5" Type="http://schemas.openxmlformats.org/officeDocument/2006/relationships/image" Target="../media/image35.jpg"/><Relationship Id="rId4" Type="http://schemas.openxmlformats.org/officeDocument/2006/relationships/hyperlink" Target="http://drive.google.com/file/d/1m2A-ydOnTpyZUO-JxzzJdHxjuYHcAnJ9/view"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hyperlink" Target="http://drive.google.com/file/d/11nD2h-BaUXiUtqFZWoXE83F9bTVEAQB6/view"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hudsonriverpark.org/the-park/parks-river-project/science/wetlab/virtual-wetlab/" TargetMode="External"/><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hyperlink" Target="https://hudsonriverpark.org/the-park/parks-river-project/science/school-programs/hudson-river-education-resources/" TargetMode="External"/><Relationship Id="rId4" Type="http://schemas.openxmlformats.org/officeDocument/2006/relationships/hyperlink" Target="https://hudsonriverpark.org/the-park/parks-river-project/science/monitoring-our-rivers-improving-healt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hyperlink" Target="http://drive.google.com/file/d/1A8ZTDvzdUqqdT-ZqLzid2NPIBRf6NUPe/view"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4t2Hd6f8Ngg"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hyperlink" Target="http://drive.google.com/file/d/1ARplo0k_OqIukfzhm_EMHZlqfyqC0KkY/view"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lRW0HuSRFNs"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Lm-3-2ZATog"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ctrTitle" idx="4294967295"/>
          </p:nvPr>
        </p:nvSpPr>
        <p:spPr>
          <a:xfrm>
            <a:off x="0" y="1039200"/>
            <a:ext cx="4559100" cy="30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B0FF"/>
                </a:solidFill>
                <a:latin typeface="Arial"/>
                <a:ea typeface="Arial"/>
                <a:cs typeface="Arial"/>
                <a:sym typeface="Arial"/>
              </a:rPr>
              <a:t>Our Living Estuary</a:t>
            </a:r>
            <a:endParaRPr sz="7000" b="1">
              <a:solidFill>
                <a:srgbClr val="00B0FF"/>
              </a:solidFill>
              <a:latin typeface="Arial"/>
              <a:ea typeface="Arial"/>
              <a:cs typeface="Arial"/>
              <a:sym typeface="Arial"/>
            </a:endParaRPr>
          </a:p>
        </p:txBody>
      </p:sp>
      <p:pic>
        <p:nvPicPr>
          <p:cNvPr id="197" name="Google Shape;197;p33"/>
          <p:cNvPicPr preferRelativeResize="0"/>
          <p:nvPr/>
        </p:nvPicPr>
        <p:blipFill>
          <a:blip r:embed="rId3">
            <a:alphaModFix/>
          </a:blip>
          <a:stretch>
            <a:fillRect/>
          </a:stretch>
        </p:blipFill>
        <p:spPr>
          <a:xfrm>
            <a:off x="5556275" y="-12"/>
            <a:ext cx="3587725" cy="1202121"/>
          </a:xfrm>
          <a:prstGeom prst="rect">
            <a:avLst/>
          </a:prstGeom>
          <a:noFill/>
          <a:ln>
            <a:noFill/>
          </a:ln>
        </p:spPr>
      </p:pic>
      <p:pic>
        <p:nvPicPr>
          <p:cNvPr id="198" name="Google Shape;198;p33"/>
          <p:cNvPicPr preferRelativeResize="0"/>
          <p:nvPr/>
        </p:nvPicPr>
        <p:blipFill>
          <a:blip r:embed="rId4">
            <a:alphaModFix/>
          </a:blip>
          <a:stretch>
            <a:fillRect/>
          </a:stretch>
        </p:blipFill>
        <p:spPr>
          <a:xfrm>
            <a:off x="5422850" y="3081250"/>
            <a:ext cx="3721149" cy="2062250"/>
          </a:xfrm>
          <a:prstGeom prst="rect">
            <a:avLst/>
          </a:prstGeom>
          <a:noFill/>
          <a:ln>
            <a:noFill/>
          </a:ln>
        </p:spPr>
      </p:pic>
      <p:sp>
        <p:nvSpPr>
          <p:cNvPr id="199" name="Google Shape;199;p33"/>
          <p:cNvSpPr/>
          <p:nvPr/>
        </p:nvSpPr>
        <p:spPr>
          <a:xfrm rot="615718">
            <a:off x="6930353" y="1710644"/>
            <a:ext cx="2222858" cy="1512137"/>
          </a:xfrm>
          <a:prstGeom prst="wedgeEllipseCallout">
            <a:avLst>
              <a:gd name="adj1" fmla="val -20833"/>
              <a:gd name="adj2" fmla="val 625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Click the videos on each slide to hear from Hudson River Park educators!</a:t>
            </a:r>
            <a:endParaRPr sz="1500"/>
          </a:p>
        </p:txBody>
      </p:sp>
      <p:pic>
        <p:nvPicPr>
          <p:cNvPr id="200" name="Google Shape;200;p33"/>
          <p:cNvPicPr preferRelativeResize="0"/>
          <p:nvPr/>
        </p:nvPicPr>
        <p:blipFill>
          <a:blip r:embed="rId5">
            <a:alphaModFix/>
          </a:blip>
          <a:stretch>
            <a:fillRect/>
          </a:stretch>
        </p:blipFill>
        <p:spPr>
          <a:xfrm rot="457996" flipH="1">
            <a:off x="3062100" y="1207553"/>
            <a:ext cx="1028248" cy="771198"/>
          </a:xfrm>
          <a:prstGeom prst="rect">
            <a:avLst/>
          </a:prstGeom>
          <a:noFill/>
          <a:ln>
            <a:noFill/>
          </a:ln>
        </p:spPr>
      </p:pic>
      <p:pic>
        <p:nvPicPr>
          <p:cNvPr id="201" name="Google Shape;201;p33"/>
          <p:cNvPicPr preferRelativeResize="0"/>
          <p:nvPr/>
        </p:nvPicPr>
        <p:blipFill rotWithShape="1">
          <a:blip r:embed="rId6">
            <a:alphaModFix/>
          </a:blip>
          <a:srcRect l="24641" t="31297" r="52010" b="31188"/>
          <a:stretch/>
        </p:blipFill>
        <p:spPr>
          <a:xfrm>
            <a:off x="2911425" y="1331525"/>
            <a:ext cx="1158125" cy="1240426"/>
          </a:xfrm>
          <a:prstGeom prst="rect">
            <a:avLst/>
          </a:prstGeom>
          <a:noFill/>
          <a:ln>
            <a:noFill/>
          </a:ln>
        </p:spPr>
      </p:pic>
      <p:pic>
        <p:nvPicPr>
          <p:cNvPr id="202" name="Google Shape;202;p33"/>
          <p:cNvPicPr preferRelativeResize="0"/>
          <p:nvPr/>
        </p:nvPicPr>
        <p:blipFill>
          <a:blip r:embed="rId7">
            <a:alphaModFix amt="89000"/>
          </a:blip>
          <a:stretch>
            <a:fillRect/>
          </a:stretch>
        </p:blipFill>
        <p:spPr>
          <a:xfrm>
            <a:off x="376923" y="2099100"/>
            <a:ext cx="297448" cy="670300"/>
          </a:xfrm>
          <a:prstGeom prst="rect">
            <a:avLst/>
          </a:prstGeom>
          <a:noFill/>
          <a:ln>
            <a:noFill/>
          </a:ln>
        </p:spPr>
      </p:pic>
      <p:pic>
        <p:nvPicPr>
          <p:cNvPr id="203" name="Google Shape;203;p33"/>
          <p:cNvPicPr preferRelativeResize="0"/>
          <p:nvPr/>
        </p:nvPicPr>
        <p:blipFill rotWithShape="1">
          <a:blip r:embed="rId6">
            <a:alphaModFix/>
          </a:blip>
          <a:srcRect l="69796" t="25391" r="17631" b="27908"/>
          <a:stretch/>
        </p:blipFill>
        <p:spPr>
          <a:xfrm>
            <a:off x="468250" y="1846688"/>
            <a:ext cx="630802" cy="1562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idx="4294967295"/>
          </p:nvPr>
        </p:nvSpPr>
        <p:spPr>
          <a:xfrm>
            <a:off x="4253325" y="581425"/>
            <a:ext cx="4681200" cy="1015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Arial"/>
                <a:ea typeface="Arial"/>
                <a:cs typeface="Arial"/>
                <a:sym typeface="Arial"/>
              </a:rPr>
              <a:t>Pause and Think…</a:t>
            </a:r>
            <a:endParaRPr sz="4000" b="1">
              <a:latin typeface="Arial"/>
              <a:ea typeface="Arial"/>
              <a:cs typeface="Arial"/>
              <a:sym typeface="Arial"/>
            </a:endParaRPr>
          </a:p>
        </p:txBody>
      </p:sp>
      <p:sp>
        <p:nvSpPr>
          <p:cNvPr id="319" name="Google Shape;319;p42"/>
          <p:cNvSpPr txBox="1">
            <a:spLocks noGrp="1"/>
          </p:cNvSpPr>
          <p:nvPr>
            <p:ph type="subTitle" idx="4294967295"/>
          </p:nvPr>
        </p:nvSpPr>
        <p:spPr>
          <a:xfrm>
            <a:off x="4399125" y="1648313"/>
            <a:ext cx="4246500" cy="1469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Arial"/>
                <a:ea typeface="Arial"/>
                <a:cs typeface="Arial"/>
                <a:sym typeface="Arial"/>
              </a:rPr>
              <a:t>Water conditions in the Estuary influence the health of wildlife.</a:t>
            </a:r>
            <a:endParaRPr sz="1800">
              <a:solidFill>
                <a:schemeClr val="lt1"/>
              </a:solidFill>
              <a:latin typeface="Arial"/>
              <a:ea typeface="Arial"/>
              <a:cs typeface="Arial"/>
              <a:sym typeface="Arial"/>
            </a:endParaRPr>
          </a:p>
          <a:p>
            <a:pPr marL="0" lvl="0" indent="0" algn="l" rtl="0">
              <a:spcBef>
                <a:spcPts val="1600"/>
              </a:spcBef>
              <a:spcAft>
                <a:spcPts val="1600"/>
              </a:spcAft>
              <a:buNone/>
            </a:pPr>
            <a:r>
              <a:rPr lang="en" sz="1800">
                <a:latin typeface="Arial"/>
                <a:ea typeface="Arial"/>
                <a:cs typeface="Arial"/>
                <a:sym typeface="Arial"/>
              </a:rPr>
              <a:t>Why would it be important to test water quality?</a:t>
            </a:r>
            <a:endParaRPr sz="1800">
              <a:solidFill>
                <a:schemeClr val="lt1"/>
              </a:solidFill>
              <a:latin typeface="Arial"/>
              <a:ea typeface="Arial"/>
              <a:cs typeface="Arial"/>
              <a:sym typeface="Arial"/>
            </a:endParaRPr>
          </a:p>
        </p:txBody>
      </p:sp>
      <p:sp>
        <p:nvSpPr>
          <p:cNvPr id="320" name="Google Shape;320;p42"/>
          <p:cNvSpPr txBox="1"/>
          <p:nvPr/>
        </p:nvSpPr>
        <p:spPr>
          <a:xfrm>
            <a:off x="3573000" y="4689600"/>
            <a:ext cx="55710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Click to the next slide to measure two examples!</a:t>
            </a:r>
            <a:endParaRPr sz="1800" b="1">
              <a:solidFill>
                <a:schemeClr val="lt1"/>
              </a:solidFill>
            </a:endParaRPr>
          </a:p>
        </p:txBody>
      </p:sp>
      <p:pic>
        <p:nvPicPr>
          <p:cNvPr id="321" name="Google Shape;321;p42"/>
          <p:cNvPicPr preferRelativeResize="0"/>
          <p:nvPr/>
        </p:nvPicPr>
        <p:blipFill>
          <a:blip r:embed="rId3">
            <a:alphaModFix/>
          </a:blip>
          <a:stretch>
            <a:fillRect/>
          </a:stretch>
        </p:blipFill>
        <p:spPr>
          <a:xfrm>
            <a:off x="0" y="1076200"/>
            <a:ext cx="4107675" cy="2991100"/>
          </a:xfrm>
          <a:prstGeom prst="rect">
            <a:avLst/>
          </a:prstGeom>
          <a:noFill/>
          <a:ln>
            <a:noFill/>
          </a:ln>
        </p:spPr>
      </p:pic>
      <p:sp>
        <p:nvSpPr>
          <p:cNvPr id="322" name="Google Shape;322;p42"/>
          <p:cNvSpPr/>
          <p:nvPr/>
        </p:nvSpPr>
        <p:spPr>
          <a:xfrm>
            <a:off x="4321275" y="3219900"/>
            <a:ext cx="4681200" cy="1469700"/>
          </a:xfrm>
          <a:prstGeom prst="wedgeRoundRectCallout">
            <a:avLst>
              <a:gd name="adj1" fmla="val 3507"/>
              <a:gd name="adj2" fmla="val -6398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ebo Medium"/>
              <a:ea typeface="Heebo Medium"/>
              <a:cs typeface="Heebo Medium"/>
              <a:sym typeface="Heebo Medium"/>
            </a:endParaRPr>
          </a:p>
        </p:txBody>
      </p:sp>
      <p:sp>
        <p:nvSpPr>
          <p:cNvPr id="323" name="Google Shape;323;p42"/>
          <p:cNvSpPr txBox="1"/>
          <p:nvPr/>
        </p:nvSpPr>
        <p:spPr>
          <a:xfrm>
            <a:off x="4253325" y="3169400"/>
            <a:ext cx="4817100" cy="139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00B0FF"/>
                </a:solidFill>
              </a:rPr>
              <a:t>By testing the quality of the water, we learn more about </a:t>
            </a:r>
            <a:r>
              <a:rPr lang="en" sz="1800">
                <a:solidFill>
                  <a:schemeClr val="dk1"/>
                </a:solidFill>
              </a:rPr>
              <a:t>how safe the water source is and the health risks related to water contamination that could affect the animals living in the river.</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3"/>
          <p:cNvSpPr txBox="1">
            <a:spLocks noGrp="1"/>
          </p:cNvSpPr>
          <p:nvPr>
            <p:ph type="title" idx="4294967295"/>
          </p:nvPr>
        </p:nvSpPr>
        <p:spPr>
          <a:xfrm>
            <a:off x="713250" y="87100"/>
            <a:ext cx="77175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Testing Water Quality</a:t>
            </a:r>
            <a:endParaRPr b="1">
              <a:latin typeface="Arial"/>
              <a:ea typeface="Arial"/>
              <a:cs typeface="Arial"/>
              <a:sym typeface="Arial"/>
            </a:endParaRPr>
          </a:p>
        </p:txBody>
      </p:sp>
      <p:grpSp>
        <p:nvGrpSpPr>
          <p:cNvPr id="329" name="Google Shape;329;p43"/>
          <p:cNvGrpSpPr/>
          <p:nvPr/>
        </p:nvGrpSpPr>
        <p:grpSpPr>
          <a:xfrm>
            <a:off x="1120376" y="639483"/>
            <a:ext cx="6903246" cy="4504174"/>
            <a:chOff x="331763" y="414153"/>
            <a:chExt cx="6903246" cy="5019697"/>
          </a:xfrm>
        </p:grpSpPr>
        <p:sp>
          <p:nvSpPr>
            <p:cNvPr id="330" name="Google Shape;330;p43"/>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3"/>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3"/>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4" name="Google Shape;334;p43" title="Slide 11 NEW.MOV">
            <a:hlinkClick r:id="rId3"/>
          </p:cNvPr>
          <p:cNvPicPr preferRelativeResize="0"/>
          <p:nvPr/>
        </p:nvPicPr>
        <p:blipFill>
          <a:blip r:embed="rId4">
            <a:alphaModFix/>
          </a:blip>
          <a:stretch>
            <a:fillRect/>
          </a:stretch>
        </p:blipFill>
        <p:spPr>
          <a:xfrm>
            <a:off x="1357325" y="820800"/>
            <a:ext cx="6448598" cy="35716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txBox="1">
            <a:spLocks noGrp="1"/>
          </p:cNvSpPr>
          <p:nvPr>
            <p:ph type="title" idx="4294967295"/>
          </p:nvPr>
        </p:nvSpPr>
        <p:spPr>
          <a:xfrm flipH="1">
            <a:off x="171825" y="1750400"/>
            <a:ext cx="4624800" cy="1543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Arial"/>
                <a:ea typeface="Arial"/>
                <a:cs typeface="Arial"/>
                <a:sym typeface="Arial"/>
              </a:rPr>
              <a:t>Salinity is a measurement of which element of water quality? </a:t>
            </a:r>
            <a:endParaRPr sz="3000">
              <a:latin typeface="Arial"/>
              <a:ea typeface="Arial"/>
              <a:cs typeface="Arial"/>
              <a:sym typeface="Arial"/>
            </a:endParaRPr>
          </a:p>
        </p:txBody>
      </p:sp>
      <p:sp>
        <p:nvSpPr>
          <p:cNvPr id="340" name="Google Shape;340;p44"/>
          <p:cNvSpPr txBox="1">
            <a:spLocks noGrp="1"/>
          </p:cNvSpPr>
          <p:nvPr>
            <p:ph type="title" idx="4294967295"/>
          </p:nvPr>
        </p:nvSpPr>
        <p:spPr>
          <a:xfrm flipH="1">
            <a:off x="1586550" y="0"/>
            <a:ext cx="5970900" cy="111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Check Your Understanding</a:t>
            </a:r>
            <a:endParaRPr b="1">
              <a:latin typeface="Arial"/>
              <a:ea typeface="Arial"/>
              <a:cs typeface="Arial"/>
              <a:sym typeface="Arial"/>
            </a:endParaRPr>
          </a:p>
        </p:txBody>
      </p:sp>
      <p:pic>
        <p:nvPicPr>
          <p:cNvPr id="341" name="Google Shape;341;p44"/>
          <p:cNvPicPr preferRelativeResize="0"/>
          <p:nvPr/>
        </p:nvPicPr>
        <p:blipFill>
          <a:blip r:embed="rId3">
            <a:alphaModFix/>
          </a:blip>
          <a:stretch>
            <a:fillRect/>
          </a:stretch>
        </p:blipFill>
        <p:spPr>
          <a:xfrm>
            <a:off x="5003025" y="1219929"/>
            <a:ext cx="4140975" cy="3923595"/>
          </a:xfrm>
          <a:prstGeom prst="rect">
            <a:avLst/>
          </a:prstGeom>
          <a:noFill/>
          <a:ln>
            <a:noFill/>
          </a:ln>
        </p:spPr>
      </p:pic>
      <p:sp>
        <p:nvSpPr>
          <p:cNvPr id="342" name="Google Shape;342;p44"/>
          <p:cNvSpPr/>
          <p:nvPr/>
        </p:nvSpPr>
        <p:spPr>
          <a:xfrm>
            <a:off x="261225" y="3443400"/>
            <a:ext cx="4446000" cy="686400"/>
          </a:xfrm>
          <a:prstGeom prst="wedgeRoundRectCallout">
            <a:avLst>
              <a:gd name="adj1" fmla="val 9287"/>
              <a:gd name="adj2" fmla="val -7363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 sz="1800">
                <a:solidFill>
                  <a:schemeClr val="dk1"/>
                </a:solidFill>
              </a:rPr>
              <a:t> The amount of salt dissolved in water.</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347" name="Google Shape;347;p45"/>
          <p:cNvGrpSpPr/>
          <p:nvPr/>
        </p:nvGrpSpPr>
        <p:grpSpPr>
          <a:xfrm>
            <a:off x="1541471" y="1069520"/>
            <a:ext cx="6061050" cy="4073986"/>
            <a:chOff x="331763" y="414153"/>
            <a:chExt cx="6903246" cy="5019697"/>
          </a:xfrm>
        </p:grpSpPr>
        <p:sp>
          <p:nvSpPr>
            <p:cNvPr id="348" name="Google Shape;348;p45"/>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5"/>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5"/>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5"/>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45"/>
          <p:cNvSpPr txBox="1">
            <a:spLocks noGrp="1"/>
          </p:cNvSpPr>
          <p:nvPr>
            <p:ph type="title" idx="4294967295"/>
          </p:nvPr>
        </p:nvSpPr>
        <p:spPr>
          <a:xfrm>
            <a:off x="2710663" y="270150"/>
            <a:ext cx="3722700" cy="598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Plankton</a:t>
            </a:r>
            <a:endParaRPr b="1">
              <a:latin typeface="Arial"/>
              <a:ea typeface="Arial"/>
              <a:cs typeface="Arial"/>
              <a:sym typeface="Arial"/>
            </a:endParaRPr>
          </a:p>
        </p:txBody>
      </p:sp>
      <p:pic>
        <p:nvPicPr>
          <p:cNvPr id="353" name="Google Shape;353;p45" title="Plankton clip (slide 13)">
            <a:hlinkClick r:id="rId3"/>
          </p:cNvPr>
          <p:cNvPicPr preferRelativeResize="0"/>
          <p:nvPr/>
        </p:nvPicPr>
        <p:blipFill>
          <a:blip r:embed="rId4">
            <a:alphaModFix/>
          </a:blip>
          <a:stretch>
            <a:fillRect/>
          </a:stretch>
        </p:blipFill>
        <p:spPr>
          <a:xfrm>
            <a:off x="1698502" y="1218975"/>
            <a:ext cx="5747000" cy="3232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8" name="Google Shape;358;p46"/>
          <p:cNvGrpSpPr/>
          <p:nvPr/>
        </p:nvGrpSpPr>
        <p:grpSpPr>
          <a:xfrm>
            <a:off x="378215" y="2679849"/>
            <a:ext cx="3717398" cy="2463667"/>
            <a:chOff x="331763" y="414153"/>
            <a:chExt cx="6903246" cy="5019697"/>
          </a:xfrm>
        </p:grpSpPr>
        <p:sp>
          <p:nvSpPr>
            <p:cNvPr id="359" name="Google Shape;359;p46"/>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6"/>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6"/>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6"/>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46"/>
          <p:cNvSpPr txBox="1">
            <a:spLocks noGrp="1"/>
          </p:cNvSpPr>
          <p:nvPr>
            <p:ph type="title" idx="4294967295"/>
          </p:nvPr>
        </p:nvSpPr>
        <p:spPr>
          <a:xfrm flipH="1">
            <a:off x="172900" y="1136050"/>
            <a:ext cx="4624800" cy="1543800"/>
          </a:xfrm>
          <a:prstGeom prst="rect">
            <a:avLst/>
          </a:prstGeom>
          <a:noFill/>
        </p:spPr>
        <p:txBody>
          <a:bodyPr spcFirstLastPara="1" wrap="square" lIns="91425" tIns="91425" rIns="91425" bIns="91425" anchor="ctr" anchorCtr="0">
            <a:noAutofit/>
          </a:bodyPr>
          <a:lstStyle/>
          <a:p>
            <a:pPr marL="0" lvl="0" indent="0" algn="l" rtl="0">
              <a:spcBef>
                <a:spcPts val="0"/>
              </a:spcBef>
              <a:spcAft>
                <a:spcPts val="0"/>
              </a:spcAft>
              <a:buNone/>
            </a:pPr>
            <a:r>
              <a:rPr lang="en" sz="2000">
                <a:latin typeface="Arial"/>
                <a:ea typeface="Arial"/>
                <a:cs typeface="Arial"/>
                <a:sym typeface="Arial"/>
              </a:rPr>
              <a:t>Water conditions can influence:</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Organism health</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Migration and spawning patterns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Other water conditions</a:t>
            </a: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And more!</a:t>
            </a:r>
            <a:endParaRPr sz="2000">
              <a:latin typeface="Arial"/>
              <a:ea typeface="Arial"/>
              <a:cs typeface="Arial"/>
              <a:sym typeface="Arial"/>
            </a:endParaRPr>
          </a:p>
        </p:txBody>
      </p:sp>
      <p:sp>
        <p:nvSpPr>
          <p:cNvPr id="364" name="Google Shape;364;p46"/>
          <p:cNvSpPr txBox="1">
            <a:spLocks noGrp="1"/>
          </p:cNvSpPr>
          <p:nvPr>
            <p:ph type="title" idx="4294967295"/>
          </p:nvPr>
        </p:nvSpPr>
        <p:spPr>
          <a:xfrm>
            <a:off x="2049750" y="0"/>
            <a:ext cx="5044500" cy="11706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Arial"/>
                <a:ea typeface="Arial"/>
                <a:cs typeface="Arial"/>
                <a:sym typeface="Arial"/>
              </a:rPr>
              <a:t>Changing Waters</a:t>
            </a:r>
            <a:endParaRPr sz="4000" b="1">
              <a:latin typeface="Arial"/>
              <a:ea typeface="Arial"/>
              <a:cs typeface="Arial"/>
              <a:sym typeface="Arial"/>
            </a:endParaRPr>
          </a:p>
        </p:txBody>
      </p:sp>
      <p:sp>
        <p:nvSpPr>
          <p:cNvPr id="365" name="Google Shape;365;p46"/>
          <p:cNvSpPr txBox="1"/>
          <p:nvPr/>
        </p:nvSpPr>
        <p:spPr>
          <a:xfrm>
            <a:off x="5348800" y="3803600"/>
            <a:ext cx="3652200" cy="11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lt1"/>
                </a:solidFill>
              </a:rPr>
              <a:t>Click </a:t>
            </a:r>
            <a:r>
              <a:rPr lang="en" sz="2000" b="1" u="sng">
                <a:solidFill>
                  <a:schemeClr val="hlink"/>
                </a:solidFill>
                <a:hlinkClick r:id="rId3"/>
              </a:rPr>
              <a:t>here</a:t>
            </a:r>
            <a:r>
              <a:rPr lang="en" sz="2000">
                <a:solidFill>
                  <a:schemeClr val="lt1"/>
                </a:solidFill>
              </a:rPr>
              <a:t> to see real time Hudson River conditions at different points along the River. </a:t>
            </a:r>
            <a:endParaRPr sz="2000">
              <a:solidFill>
                <a:schemeClr val="lt1"/>
              </a:solidFill>
            </a:endParaRPr>
          </a:p>
        </p:txBody>
      </p:sp>
      <p:pic>
        <p:nvPicPr>
          <p:cNvPr id="366" name="Google Shape;366;p46"/>
          <p:cNvPicPr preferRelativeResize="0"/>
          <p:nvPr/>
        </p:nvPicPr>
        <p:blipFill>
          <a:blip r:embed="rId4">
            <a:alphaModFix/>
          </a:blip>
          <a:stretch>
            <a:fillRect/>
          </a:stretch>
        </p:blipFill>
        <p:spPr>
          <a:xfrm>
            <a:off x="5944150" y="838196"/>
            <a:ext cx="3124200" cy="2339679"/>
          </a:xfrm>
          <a:prstGeom prst="rect">
            <a:avLst/>
          </a:prstGeom>
          <a:noFill/>
          <a:ln>
            <a:noFill/>
          </a:ln>
        </p:spPr>
      </p:pic>
      <p:pic>
        <p:nvPicPr>
          <p:cNvPr id="367" name="Google Shape;367;p46"/>
          <p:cNvPicPr preferRelativeResize="0"/>
          <p:nvPr/>
        </p:nvPicPr>
        <p:blipFill>
          <a:blip r:embed="rId5">
            <a:alphaModFix/>
          </a:blip>
          <a:stretch>
            <a:fillRect/>
          </a:stretch>
        </p:blipFill>
        <p:spPr>
          <a:xfrm>
            <a:off x="4503550" y="2175575"/>
            <a:ext cx="2170700" cy="1628025"/>
          </a:xfrm>
          <a:prstGeom prst="rect">
            <a:avLst/>
          </a:prstGeom>
          <a:noFill/>
          <a:ln>
            <a:noFill/>
          </a:ln>
        </p:spPr>
      </p:pic>
      <p:pic>
        <p:nvPicPr>
          <p:cNvPr id="368" name="Google Shape;368;p46" title="Slide 14.mov">
            <a:hlinkClick r:id="rId6"/>
          </p:cNvPr>
          <p:cNvPicPr preferRelativeResize="0"/>
          <p:nvPr/>
        </p:nvPicPr>
        <p:blipFill>
          <a:blip r:embed="rId7">
            <a:alphaModFix/>
          </a:blip>
          <a:stretch>
            <a:fillRect/>
          </a:stretch>
        </p:blipFill>
        <p:spPr>
          <a:xfrm>
            <a:off x="508522" y="2771000"/>
            <a:ext cx="3479074" cy="1956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idx="4294967295"/>
          </p:nvPr>
        </p:nvSpPr>
        <p:spPr>
          <a:xfrm>
            <a:off x="1010366" y="457663"/>
            <a:ext cx="2947800" cy="12144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Pause and Think …</a:t>
            </a:r>
            <a:endParaRPr b="1">
              <a:latin typeface="Arial"/>
              <a:ea typeface="Arial"/>
              <a:cs typeface="Arial"/>
              <a:sym typeface="Arial"/>
            </a:endParaRPr>
          </a:p>
        </p:txBody>
      </p:sp>
      <p:sp>
        <p:nvSpPr>
          <p:cNvPr id="374" name="Google Shape;374;p47"/>
          <p:cNvSpPr txBox="1">
            <a:spLocks noGrp="1"/>
          </p:cNvSpPr>
          <p:nvPr>
            <p:ph type="subTitle" idx="4294967295"/>
          </p:nvPr>
        </p:nvSpPr>
        <p:spPr>
          <a:xfrm>
            <a:off x="580629" y="1879361"/>
            <a:ext cx="3807300" cy="13848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1600"/>
              </a:spcAft>
              <a:buNone/>
            </a:pPr>
            <a:r>
              <a:rPr lang="en" sz="2500">
                <a:solidFill>
                  <a:schemeClr val="lt1"/>
                </a:solidFill>
                <a:latin typeface="Arial"/>
                <a:ea typeface="Arial"/>
                <a:cs typeface="Arial"/>
                <a:sym typeface="Arial"/>
              </a:rPr>
              <a:t>What other factors can influence the health of the Estuary?</a:t>
            </a:r>
            <a:endParaRPr sz="2500">
              <a:solidFill>
                <a:schemeClr val="lt1"/>
              </a:solidFill>
              <a:latin typeface="Arial"/>
              <a:ea typeface="Arial"/>
              <a:cs typeface="Arial"/>
              <a:sym typeface="Arial"/>
            </a:endParaRPr>
          </a:p>
        </p:txBody>
      </p:sp>
      <p:pic>
        <p:nvPicPr>
          <p:cNvPr id="375" name="Google Shape;375;p47"/>
          <p:cNvPicPr preferRelativeResize="0"/>
          <p:nvPr/>
        </p:nvPicPr>
        <p:blipFill>
          <a:blip r:embed="rId3">
            <a:alphaModFix/>
          </a:blip>
          <a:stretch>
            <a:fillRect/>
          </a:stretch>
        </p:blipFill>
        <p:spPr>
          <a:xfrm>
            <a:off x="4896225" y="816176"/>
            <a:ext cx="4053425" cy="3511148"/>
          </a:xfrm>
          <a:prstGeom prst="rect">
            <a:avLst/>
          </a:prstGeom>
          <a:noFill/>
          <a:ln>
            <a:noFill/>
          </a:ln>
        </p:spPr>
      </p:pic>
      <p:sp>
        <p:nvSpPr>
          <p:cNvPr id="376" name="Google Shape;376;p47"/>
          <p:cNvSpPr txBox="1"/>
          <p:nvPr/>
        </p:nvSpPr>
        <p:spPr>
          <a:xfrm>
            <a:off x="5949650" y="4399950"/>
            <a:ext cx="3000000" cy="7434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100">
                <a:solidFill>
                  <a:schemeClr val="lt1"/>
                </a:solidFill>
                <a:latin typeface="Heebo"/>
                <a:ea typeface="Heebo"/>
                <a:cs typeface="Heebo"/>
                <a:sym typeface="Heebo"/>
              </a:rPr>
              <a:t>Illustration by Gemma Petrini</a:t>
            </a:r>
            <a:endParaRPr sz="1100">
              <a:solidFill>
                <a:schemeClr val="lt1"/>
              </a:solidFill>
              <a:latin typeface="Heebo"/>
              <a:ea typeface="Heebo"/>
              <a:cs typeface="Heebo"/>
              <a:sym typeface="Heebo"/>
            </a:endParaRPr>
          </a:p>
          <a:p>
            <a:pPr marL="0" lvl="0" indent="0" algn="r" rtl="0">
              <a:lnSpc>
                <a:spcPct val="115000"/>
              </a:lnSpc>
              <a:spcBef>
                <a:spcPts val="0"/>
              </a:spcBef>
              <a:spcAft>
                <a:spcPts val="0"/>
              </a:spcAft>
              <a:buNone/>
            </a:pPr>
            <a:r>
              <a:rPr lang="en" sz="1100">
                <a:solidFill>
                  <a:schemeClr val="lt1"/>
                </a:solidFill>
                <a:latin typeface="Heebo"/>
                <a:ea typeface="Heebo"/>
                <a:cs typeface="Heebo"/>
                <a:sym typeface="Heebo"/>
              </a:rPr>
              <a:t>NYU student</a:t>
            </a:r>
            <a:endParaRPr sz="1100">
              <a:solidFill>
                <a:schemeClr val="lt1"/>
              </a:solidFill>
              <a:latin typeface="Heebo"/>
              <a:ea typeface="Heebo"/>
              <a:cs typeface="Heebo"/>
              <a:sym typeface="Heebo"/>
            </a:endParaRPr>
          </a:p>
          <a:p>
            <a:pPr marL="0" lvl="0" indent="0" algn="r" rtl="0">
              <a:lnSpc>
                <a:spcPct val="115000"/>
              </a:lnSpc>
              <a:spcBef>
                <a:spcPts val="0"/>
              </a:spcBef>
              <a:spcAft>
                <a:spcPts val="0"/>
              </a:spcAft>
              <a:buNone/>
            </a:pPr>
            <a:r>
              <a:rPr lang="en" sz="1100">
                <a:solidFill>
                  <a:schemeClr val="lt1"/>
                </a:solidFill>
                <a:latin typeface="Heebo"/>
                <a:ea typeface="Heebo"/>
                <a:cs typeface="Heebo"/>
                <a:sym typeface="Heebo"/>
              </a:rPr>
              <a:t>Instructor Clarisa Diaz</a:t>
            </a:r>
            <a:endParaRPr sz="1100">
              <a:solidFill>
                <a:schemeClr val="lt1"/>
              </a:solidFill>
              <a:latin typeface="Heebo"/>
              <a:ea typeface="Heebo"/>
              <a:cs typeface="Heebo"/>
              <a:sym typeface="Heebo"/>
            </a:endParaRPr>
          </a:p>
        </p:txBody>
      </p:sp>
      <p:sp>
        <p:nvSpPr>
          <p:cNvPr id="377" name="Google Shape;377;p47"/>
          <p:cNvSpPr/>
          <p:nvPr/>
        </p:nvSpPr>
        <p:spPr>
          <a:xfrm>
            <a:off x="261225" y="3443400"/>
            <a:ext cx="4446000" cy="956700"/>
          </a:xfrm>
          <a:prstGeom prst="wedgeRoundRectCallout">
            <a:avLst>
              <a:gd name="adj1" fmla="val 9287"/>
              <a:gd name="adj2" fmla="val -7363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ebo Medium"/>
              <a:ea typeface="Heebo Medium"/>
              <a:cs typeface="Heebo Medium"/>
              <a:sym typeface="Heebo Medium"/>
            </a:endParaRPr>
          </a:p>
        </p:txBody>
      </p:sp>
      <p:sp>
        <p:nvSpPr>
          <p:cNvPr id="378" name="Google Shape;378;p47"/>
          <p:cNvSpPr txBox="1"/>
          <p:nvPr/>
        </p:nvSpPr>
        <p:spPr>
          <a:xfrm>
            <a:off x="256175" y="3469947"/>
            <a:ext cx="4456200" cy="9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rPr>
              <a:t> Chemicals, heavy metals, nutrient pollution and pathogens such as bacteria or viruses.</a:t>
            </a:r>
            <a:endParaRPr sz="23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grpSp>
        <p:nvGrpSpPr>
          <p:cNvPr id="383" name="Google Shape;383;p48"/>
          <p:cNvGrpSpPr/>
          <p:nvPr/>
        </p:nvGrpSpPr>
        <p:grpSpPr>
          <a:xfrm>
            <a:off x="378215" y="2679849"/>
            <a:ext cx="3717398" cy="2463667"/>
            <a:chOff x="331763" y="414153"/>
            <a:chExt cx="6903246" cy="5019697"/>
          </a:xfrm>
        </p:grpSpPr>
        <p:sp>
          <p:nvSpPr>
            <p:cNvPr id="384" name="Google Shape;384;p48"/>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8"/>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8"/>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8"/>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48"/>
          <p:cNvSpPr txBox="1">
            <a:spLocks noGrp="1"/>
          </p:cNvSpPr>
          <p:nvPr>
            <p:ph type="title" idx="4294967295"/>
          </p:nvPr>
        </p:nvSpPr>
        <p:spPr>
          <a:xfrm flipH="1">
            <a:off x="0" y="973300"/>
            <a:ext cx="4624800" cy="1543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Arial"/>
                <a:ea typeface="Arial"/>
                <a:cs typeface="Arial"/>
                <a:sym typeface="Arial"/>
              </a:rPr>
              <a:t>What do you see in this picture that might impact living organisms in the Hudson River?</a:t>
            </a:r>
            <a:endParaRPr sz="3000">
              <a:latin typeface="Arial"/>
              <a:ea typeface="Arial"/>
              <a:cs typeface="Arial"/>
              <a:sym typeface="Arial"/>
            </a:endParaRPr>
          </a:p>
        </p:txBody>
      </p:sp>
      <p:sp>
        <p:nvSpPr>
          <p:cNvPr id="389" name="Google Shape;389;p48"/>
          <p:cNvSpPr txBox="1">
            <a:spLocks noGrp="1"/>
          </p:cNvSpPr>
          <p:nvPr>
            <p:ph type="title" idx="4294967295"/>
          </p:nvPr>
        </p:nvSpPr>
        <p:spPr>
          <a:xfrm>
            <a:off x="1643250" y="0"/>
            <a:ext cx="5857500" cy="9186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Arial"/>
                <a:ea typeface="Arial"/>
                <a:cs typeface="Arial"/>
                <a:sym typeface="Arial"/>
              </a:rPr>
              <a:t>Urban Waterways</a:t>
            </a:r>
            <a:endParaRPr sz="4000" b="1">
              <a:latin typeface="Arial"/>
              <a:ea typeface="Arial"/>
              <a:cs typeface="Arial"/>
              <a:sym typeface="Arial"/>
            </a:endParaRPr>
          </a:p>
        </p:txBody>
      </p:sp>
      <p:pic>
        <p:nvPicPr>
          <p:cNvPr id="390" name="Google Shape;390;p48"/>
          <p:cNvPicPr preferRelativeResize="0"/>
          <p:nvPr/>
        </p:nvPicPr>
        <p:blipFill>
          <a:blip r:embed="rId3">
            <a:alphaModFix/>
          </a:blip>
          <a:stretch>
            <a:fillRect/>
          </a:stretch>
        </p:blipFill>
        <p:spPr>
          <a:xfrm>
            <a:off x="4519200" y="837450"/>
            <a:ext cx="4624800" cy="3468600"/>
          </a:xfrm>
          <a:prstGeom prst="rect">
            <a:avLst/>
          </a:prstGeom>
          <a:noFill/>
          <a:ln>
            <a:noFill/>
          </a:ln>
        </p:spPr>
      </p:pic>
      <p:pic>
        <p:nvPicPr>
          <p:cNvPr id="391" name="Google Shape;391;p48" title="Slide 16.mov">
            <a:hlinkClick r:id="rId4"/>
          </p:cNvPr>
          <p:cNvPicPr preferRelativeResize="0"/>
          <p:nvPr/>
        </p:nvPicPr>
        <p:blipFill>
          <a:blip r:embed="rId5">
            <a:alphaModFix/>
          </a:blip>
          <a:stretch>
            <a:fillRect/>
          </a:stretch>
        </p:blipFill>
        <p:spPr>
          <a:xfrm>
            <a:off x="508525" y="2764500"/>
            <a:ext cx="3484349" cy="1959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396" name="Google Shape;396;p49"/>
          <p:cNvGrpSpPr/>
          <p:nvPr/>
        </p:nvGrpSpPr>
        <p:grpSpPr>
          <a:xfrm>
            <a:off x="1541471" y="1069520"/>
            <a:ext cx="6061050" cy="4073986"/>
            <a:chOff x="331763" y="414153"/>
            <a:chExt cx="6903246" cy="5019697"/>
          </a:xfrm>
        </p:grpSpPr>
        <p:sp>
          <p:nvSpPr>
            <p:cNvPr id="397" name="Google Shape;397;p49"/>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9"/>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9"/>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9"/>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49"/>
          <p:cNvSpPr txBox="1">
            <a:spLocks noGrp="1"/>
          </p:cNvSpPr>
          <p:nvPr>
            <p:ph type="title" idx="4294967295"/>
          </p:nvPr>
        </p:nvSpPr>
        <p:spPr>
          <a:xfrm>
            <a:off x="2710663" y="270150"/>
            <a:ext cx="3722700" cy="598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Estuary Health</a:t>
            </a:r>
            <a:endParaRPr b="1">
              <a:latin typeface="Arial"/>
              <a:ea typeface="Arial"/>
              <a:cs typeface="Arial"/>
              <a:sym typeface="Arial"/>
            </a:endParaRPr>
          </a:p>
        </p:txBody>
      </p:sp>
      <p:pic>
        <p:nvPicPr>
          <p:cNvPr id="402" name="Google Shape;402;p49" title="slide 17 estuary health">
            <a:hlinkClick r:id="rId3"/>
          </p:cNvPr>
          <p:cNvPicPr preferRelativeResize="0"/>
          <p:nvPr/>
        </p:nvPicPr>
        <p:blipFill>
          <a:blip r:embed="rId4">
            <a:alphaModFix/>
          </a:blip>
          <a:stretch>
            <a:fillRect/>
          </a:stretch>
        </p:blipFill>
        <p:spPr>
          <a:xfrm>
            <a:off x="1718900" y="1228250"/>
            <a:ext cx="5692575" cy="3202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0"/>
          <p:cNvSpPr txBox="1">
            <a:spLocks noGrp="1"/>
          </p:cNvSpPr>
          <p:nvPr>
            <p:ph type="title" idx="4294967295"/>
          </p:nvPr>
        </p:nvSpPr>
        <p:spPr>
          <a:xfrm>
            <a:off x="1597200" y="131750"/>
            <a:ext cx="59496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Research and Restoration</a:t>
            </a:r>
            <a:endParaRPr b="1">
              <a:latin typeface="Arial"/>
              <a:ea typeface="Arial"/>
              <a:cs typeface="Arial"/>
              <a:sym typeface="Arial"/>
            </a:endParaRPr>
          </a:p>
        </p:txBody>
      </p:sp>
      <p:grpSp>
        <p:nvGrpSpPr>
          <p:cNvPr id="408" name="Google Shape;408;p50"/>
          <p:cNvGrpSpPr/>
          <p:nvPr/>
        </p:nvGrpSpPr>
        <p:grpSpPr>
          <a:xfrm>
            <a:off x="5429886" y="2980515"/>
            <a:ext cx="3207939" cy="2162987"/>
            <a:chOff x="331763" y="414153"/>
            <a:chExt cx="6903246" cy="5019697"/>
          </a:xfrm>
        </p:grpSpPr>
        <p:sp>
          <p:nvSpPr>
            <p:cNvPr id="409" name="Google Shape;409;p50"/>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0"/>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0"/>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0"/>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3" name="Google Shape;413;p50"/>
          <p:cNvPicPr preferRelativeResize="0"/>
          <p:nvPr/>
        </p:nvPicPr>
        <p:blipFill>
          <a:blip r:embed="rId3">
            <a:alphaModFix/>
          </a:blip>
          <a:stretch>
            <a:fillRect/>
          </a:stretch>
        </p:blipFill>
        <p:spPr>
          <a:xfrm>
            <a:off x="523250" y="2943700"/>
            <a:ext cx="2265600" cy="2162800"/>
          </a:xfrm>
          <a:prstGeom prst="rect">
            <a:avLst/>
          </a:prstGeom>
          <a:noFill/>
          <a:ln>
            <a:noFill/>
          </a:ln>
        </p:spPr>
      </p:pic>
      <p:sp>
        <p:nvSpPr>
          <p:cNvPr id="414" name="Google Shape;414;p50"/>
          <p:cNvSpPr txBox="1"/>
          <p:nvPr/>
        </p:nvSpPr>
        <p:spPr>
          <a:xfrm>
            <a:off x="60650" y="1169350"/>
            <a:ext cx="3045300" cy="15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lt1"/>
                </a:solidFill>
              </a:rPr>
              <a:t>What research and restoration work do we do at Hudson River Park?</a:t>
            </a:r>
            <a:endParaRPr sz="2000" b="1">
              <a:solidFill>
                <a:schemeClr val="lt1"/>
              </a:solidFill>
            </a:endParaRPr>
          </a:p>
          <a:p>
            <a:pPr marL="0" lvl="0" indent="0" algn="ctr" rtl="0">
              <a:spcBef>
                <a:spcPts val="0"/>
              </a:spcBef>
              <a:spcAft>
                <a:spcPts val="0"/>
              </a:spcAft>
              <a:buNone/>
            </a:pPr>
            <a:endParaRPr sz="2000" b="1">
              <a:solidFill>
                <a:schemeClr val="lt1"/>
              </a:solidFill>
            </a:endParaRPr>
          </a:p>
          <a:p>
            <a:pPr marL="0" lvl="0" indent="0" algn="l" rtl="0">
              <a:spcBef>
                <a:spcPts val="0"/>
              </a:spcBef>
              <a:spcAft>
                <a:spcPts val="0"/>
              </a:spcAft>
              <a:buNone/>
            </a:pPr>
            <a:endParaRPr sz="2000" b="1">
              <a:solidFill>
                <a:schemeClr val="lt1"/>
              </a:solidFill>
            </a:endParaRPr>
          </a:p>
        </p:txBody>
      </p:sp>
      <p:sp>
        <p:nvSpPr>
          <p:cNvPr id="415" name="Google Shape;415;p50"/>
          <p:cNvSpPr txBox="1"/>
          <p:nvPr/>
        </p:nvSpPr>
        <p:spPr>
          <a:xfrm>
            <a:off x="2788850" y="4427700"/>
            <a:ext cx="1308300" cy="7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latin typeface="Heebo"/>
                <a:ea typeface="Heebo"/>
                <a:cs typeface="Heebo"/>
                <a:sym typeface="Heebo"/>
              </a:rPr>
              <a:t>Microplastics sample from the Hudson River.</a:t>
            </a:r>
            <a:endParaRPr sz="1100">
              <a:solidFill>
                <a:schemeClr val="lt1"/>
              </a:solidFill>
              <a:latin typeface="Heebo"/>
              <a:ea typeface="Heebo"/>
              <a:cs typeface="Heebo"/>
              <a:sym typeface="Heebo"/>
            </a:endParaRPr>
          </a:p>
        </p:txBody>
      </p:sp>
      <p:pic>
        <p:nvPicPr>
          <p:cNvPr id="416" name="Google Shape;416;p50" title="Slide 18.mov">
            <a:hlinkClick r:id="rId4"/>
          </p:cNvPr>
          <p:cNvPicPr preferRelativeResize="0"/>
          <p:nvPr/>
        </p:nvPicPr>
        <p:blipFill>
          <a:blip r:embed="rId5">
            <a:alphaModFix/>
          </a:blip>
          <a:stretch>
            <a:fillRect/>
          </a:stretch>
        </p:blipFill>
        <p:spPr>
          <a:xfrm>
            <a:off x="5511199" y="3062575"/>
            <a:ext cx="3045302" cy="1712977"/>
          </a:xfrm>
          <a:prstGeom prst="rect">
            <a:avLst/>
          </a:prstGeom>
          <a:noFill/>
          <a:ln>
            <a:noFill/>
          </a:ln>
        </p:spPr>
      </p:pic>
      <p:sp>
        <p:nvSpPr>
          <p:cNvPr id="417" name="Google Shape;417;p50"/>
          <p:cNvSpPr txBox="1"/>
          <p:nvPr/>
        </p:nvSpPr>
        <p:spPr>
          <a:xfrm>
            <a:off x="3487350" y="911800"/>
            <a:ext cx="52053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Char char="●"/>
            </a:pPr>
            <a:r>
              <a:rPr lang="en" sz="2000">
                <a:solidFill>
                  <a:schemeClr val="dk1"/>
                </a:solidFill>
              </a:rPr>
              <a:t>River Conditions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Oyster Restoration</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Pathogens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Plastic Pollution</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Fish Ecology</a:t>
            </a:r>
            <a:endParaRPr sz="2000">
              <a:solidFill>
                <a:schemeClr val="dk1"/>
              </a:solidFill>
            </a:endParaRPr>
          </a:p>
          <a:p>
            <a:pPr marL="0" lvl="0" indent="0" algn="l" rtl="0">
              <a:spcBef>
                <a:spcPts val="0"/>
              </a:spcBef>
              <a:spcAft>
                <a:spcPts val="0"/>
              </a:spcAft>
              <a:buNone/>
            </a:pPr>
            <a:r>
              <a:rPr lang="en" sz="2000">
                <a:solidFill>
                  <a:schemeClr val="dk1"/>
                </a:solidFill>
              </a:rPr>
              <a:t>Click </a:t>
            </a:r>
            <a:r>
              <a:rPr lang="en" sz="2000" b="1" u="sng">
                <a:solidFill>
                  <a:schemeClr val="hlink"/>
                </a:solidFill>
                <a:hlinkClick r:id="rId6"/>
              </a:rPr>
              <a:t>here</a:t>
            </a:r>
            <a:r>
              <a:rPr lang="en" sz="2000" u="sng">
                <a:solidFill>
                  <a:schemeClr val="hlink"/>
                </a:solidFill>
                <a:hlinkClick r:id="rId6"/>
              </a:rPr>
              <a:t> </a:t>
            </a:r>
            <a:r>
              <a:rPr lang="en" sz="2000">
                <a:solidFill>
                  <a:schemeClr val="dk1"/>
                </a:solidFill>
              </a:rPr>
              <a:t>to view park research and data!</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1"/>
          <p:cNvSpPr txBox="1">
            <a:spLocks noGrp="1"/>
          </p:cNvSpPr>
          <p:nvPr>
            <p:ph type="subTitle" idx="4294967295"/>
          </p:nvPr>
        </p:nvSpPr>
        <p:spPr>
          <a:xfrm>
            <a:off x="5777673" y="2701746"/>
            <a:ext cx="2901000" cy="933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latin typeface="Arial"/>
                <a:ea typeface="Arial"/>
                <a:cs typeface="Arial"/>
                <a:sym typeface="Arial"/>
              </a:rPr>
              <a:t>What was something surprising or new that you learned?</a:t>
            </a:r>
            <a:endParaRPr sz="2000">
              <a:latin typeface="Arial"/>
              <a:ea typeface="Arial"/>
              <a:cs typeface="Arial"/>
              <a:sym typeface="Arial"/>
            </a:endParaRPr>
          </a:p>
        </p:txBody>
      </p:sp>
      <p:sp>
        <p:nvSpPr>
          <p:cNvPr id="423" name="Google Shape;423;p51"/>
          <p:cNvSpPr txBox="1">
            <a:spLocks noGrp="1"/>
          </p:cNvSpPr>
          <p:nvPr>
            <p:ph type="subTitle" idx="4294967295"/>
          </p:nvPr>
        </p:nvSpPr>
        <p:spPr>
          <a:xfrm>
            <a:off x="1261116" y="2767386"/>
            <a:ext cx="2891100" cy="95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latin typeface="Arial"/>
                <a:ea typeface="Arial"/>
                <a:cs typeface="Arial"/>
                <a:sym typeface="Arial"/>
              </a:rPr>
              <a:t>How do you affect the environment around you?</a:t>
            </a:r>
            <a:endParaRPr sz="2000">
              <a:latin typeface="Arial"/>
              <a:ea typeface="Arial"/>
              <a:cs typeface="Arial"/>
              <a:sym typeface="Arial"/>
            </a:endParaRPr>
          </a:p>
        </p:txBody>
      </p:sp>
      <p:sp>
        <p:nvSpPr>
          <p:cNvPr id="424" name="Google Shape;424;p51"/>
          <p:cNvSpPr txBox="1">
            <a:spLocks noGrp="1"/>
          </p:cNvSpPr>
          <p:nvPr>
            <p:ph type="subTitle" idx="4294967295"/>
          </p:nvPr>
        </p:nvSpPr>
        <p:spPr>
          <a:xfrm>
            <a:off x="1270717" y="1416713"/>
            <a:ext cx="2881200" cy="9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latin typeface="Arial"/>
                <a:ea typeface="Arial"/>
                <a:cs typeface="Arial"/>
                <a:sym typeface="Arial"/>
              </a:rPr>
              <a:t>What do you want to learn more about?</a:t>
            </a:r>
            <a:endParaRPr sz="2000">
              <a:latin typeface="Arial"/>
              <a:ea typeface="Arial"/>
              <a:cs typeface="Arial"/>
              <a:sym typeface="Arial"/>
            </a:endParaRPr>
          </a:p>
        </p:txBody>
      </p:sp>
      <p:sp>
        <p:nvSpPr>
          <p:cNvPr id="425" name="Google Shape;425;p51"/>
          <p:cNvSpPr txBox="1">
            <a:spLocks noGrp="1"/>
          </p:cNvSpPr>
          <p:nvPr>
            <p:ph type="subTitle" idx="4294967295"/>
          </p:nvPr>
        </p:nvSpPr>
        <p:spPr>
          <a:xfrm>
            <a:off x="5788829" y="1503775"/>
            <a:ext cx="2889600" cy="933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latin typeface="Arial"/>
                <a:ea typeface="Arial"/>
                <a:cs typeface="Arial"/>
                <a:sym typeface="Arial"/>
              </a:rPr>
              <a:t>What can you do to support healthier waterways?</a:t>
            </a:r>
            <a:endParaRPr sz="2000">
              <a:latin typeface="Arial"/>
              <a:ea typeface="Arial"/>
              <a:cs typeface="Arial"/>
              <a:sym typeface="Arial"/>
            </a:endParaRPr>
          </a:p>
        </p:txBody>
      </p:sp>
      <p:sp>
        <p:nvSpPr>
          <p:cNvPr id="426" name="Google Shape;426;p51"/>
          <p:cNvSpPr/>
          <p:nvPr/>
        </p:nvSpPr>
        <p:spPr>
          <a:xfrm>
            <a:off x="4980992" y="2791046"/>
            <a:ext cx="737400" cy="700500"/>
          </a:xfrm>
          <a:prstGeom prst="rect">
            <a:avLst/>
          </a:prstGeom>
          <a:solidFill>
            <a:schemeClr val="l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1"/>
          <p:cNvSpPr/>
          <p:nvPr/>
        </p:nvSpPr>
        <p:spPr>
          <a:xfrm>
            <a:off x="465338" y="2859166"/>
            <a:ext cx="675000" cy="720300"/>
          </a:xfrm>
          <a:prstGeom prst="rect">
            <a:avLst/>
          </a:prstGeom>
          <a:solidFill>
            <a:schemeClr val="l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1"/>
          <p:cNvSpPr/>
          <p:nvPr/>
        </p:nvSpPr>
        <p:spPr>
          <a:xfrm>
            <a:off x="465338" y="1655318"/>
            <a:ext cx="675000" cy="720300"/>
          </a:xfrm>
          <a:prstGeom prst="rect">
            <a:avLst/>
          </a:prstGeom>
          <a:solidFill>
            <a:schemeClr val="l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1"/>
          <p:cNvSpPr/>
          <p:nvPr/>
        </p:nvSpPr>
        <p:spPr>
          <a:xfrm>
            <a:off x="4980988" y="1619923"/>
            <a:ext cx="735000" cy="700500"/>
          </a:xfrm>
          <a:prstGeom prst="rect">
            <a:avLst/>
          </a:prstGeom>
          <a:solidFill>
            <a:schemeClr val="l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1"/>
          <p:cNvSpPr/>
          <p:nvPr/>
        </p:nvSpPr>
        <p:spPr>
          <a:xfrm>
            <a:off x="5150282" y="1772084"/>
            <a:ext cx="396254" cy="396381"/>
          </a:xfrm>
          <a:custGeom>
            <a:avLst/>
            <a:gdLst/>
            <a:ahLst/>
            <a:cxnLst/>
            <a:rect l="l" t="t" r="r" b="b"/>
            <a:pathLst>
              <a:path w="15847" h="17853" extrusionOk="0">
                <a:moveTo>
                  <a:pt x="4364" y="803"/>
                </a:moveTo>
                <a:lnTo>
                  <a:pt x="4364" y="2141"/>
                </a:lnTo>
                <a:lnTo>
                  <a:pt x="3347" y="2141"/>
                </a:lnTo>
                <a:lnTo>
                  <a:pt x="3347" y="803"/>
                </a:lnTo>
                <a:close/>
                <a:moveTo>
                  <a:pt x="12715" y="803"/>
                </a:moveTo>
                <a:lnTo>
                  <a:pt x="12715" y="2141"/>
                </a:lnTo>
                <a:lnTo>
                  <a:pt x="11724" y="2141"/>
                </a:lnTo>
                <a:lnTo>
                  <a:pt x="11724" y="803"/>
                </a:lnTo>
                <a:close/>
                <a:moveTo>
                  <a:pt x="5033" y="2810"/>
                </a:moveTo>
                <a:cubicBezTo>
                  <a:pt x="5247" y="2810"/>
                  <a:pt x="5354" y="3025"/>
                  <a:pt x="5354" y="3132"/>
                </a:cubicBezTo>
                <a:lnTo>
                  <a:pt x="5354" y="4256"/>
                </a:lnTo>
                <a:lnTo>
                  <a:pt x="2249" y="4256"/>
                </a:lnTo>
                <a:lnTo>
                  <a:pt x="2249" y="3132"/>
                </a:lnTo>
                <a:cubicBezTo>
                  <a:pt x="2249" y="3025"/>
                  <a:pt x="2463" y="2810"/>
                  <a:pt x="2570" y="2810"/>
                </a:cubicBezTo>
                <a:close/>
                <a:moveTo>
                  <a:pt x="13384" y="2810"/>
                </a:moveTo>
                <a:cubicBezTo>
                  <a:pt x="13625" y="2810"/>
                  <a:pt x="13732" y="3025"/>
                  <a:pt x="13732" y="3132"/>
                </a:cubicBezTo>
                <a:lnTo>
                  <a:pt x="13732" y="4256"/>
                </a:lnTo>
                <a:lnTo>
                  <a:pt x="10600" y="4256"/>
                </a:lnTo>
                <a:lnTo>
                  <a:pt x="10600" y="3132"/>
                </a:lnTo>
                <a:cubicBezTo>
                  <a:pt x="10600" y="3025"/>
                  <a:pt x="10814" y="2810"/>
                  <a:pt x="10948" y="2810"/>
                </a:cubicBezTo>
                <a:close/>
                <a:moveTo>
                  <a:pt x="14053" y="4925"/>
                </a:moveTo>
                <a:cubicBezTo>
                  <a:pt x="14294" y="4925"/>
                  <a:pt x="14401" y="5032"/>
                  <a:pt x="14401" y="5246"/>
                </a:cubicBezTo>
                <a:lnTo>
                  <a:pt x="14401" y="7039"/>
                </a:lnTo>
                <a:lnTo>
                  <a:pt x="10707" y="7039"/>
                </a:lnTo>
                <a:cubicBezTo>
                  <a:pt x="10600" y="6370"/>
                  <a:pt x="10038" y="5915"/>
                  <a:pt x="9369" y="5915"/>
                </a:cubicBezTo>
                <a:lnTo>
                  <a:pt x="6585" y="5915"/>
                </a:lnTo>
                <a:cubicBezTo>
                  <a:pt x="6023" y="5915"/>
                  <a:pt x="5461" y="6370"/>
                  <a:pt x="5247" y="7039"/>
                </a:cubicBezTo>
                <a:lnTo>
                  <a:pt x="1580" y="7039"/>
                </a:lnTo>
                <a:lnTo>
                  <a:pt x="1580" y="5246"/>
                </a:lnTo>
                <a:cubicBezTo>
                  <a:pt x="1580" y="5032"/>
                  <a:pt x="1687" y="4925"/>
                  <a:pt x="1901" y="4925"/>
                </a:cubicBezTo>
                <a:close/>
                <a:moveTo>
                  <a:pt x="9369" y="6691"/>
                </a:moveTo>
                <a:cubicBezTo>
                  <a:pt x="9717" y="6691"/>
                  <a:pt x="10038" y="6932"/>
                  <a:pt x="10038" y="7361"/>
                </a:cubicBezTo>
                <a:cubicBezTo>
                  <a:pt x="10038" y="7709"/>
                  <a:pt x="9824" y="8030"/>
                  <a:pt x="9369" y="8030"/>
                </a:cubicBezTo>
                <a:lnTo>
                  <a:pt x="6585" y="8030"/>
                </a:lnTo>
                <a:cubicBezTo>
                  <a:pt x="6264" y="8030"/>
                  <a:pt x="5916" y="7709"/>
                  <a:pt x="5916" y="7361"/>
                </a:cubicBezTo>
                <a:cubicBezTo>
                  <a:pt x="5916" y="6932"/>
                  <a:pt x="6264" y="6691"/>
                  <a:pt x="6585" y="6691"/>
                </a:cubicBezTo>
                <a:close/>
                <a:moveTo>
                  <a:pt x="5247" y="7709"/>
                </a:moveTo>
                <a:cubicBezTo>
                  <a:pt x="5354" y="8164"/>
                  <a:pt x="5702" y="8485"/>
                  <a:pt x="6023" y="8592"/>
                </a:cubicBezTo>
                <a:lnTo>
                  <a:pt x="6023" y="13276"/>
                </a:lnTo>
                <a:lnTo>
                  <a:pt x="1580" y="13276"/>
                </a:lnTo>
                <a:lnTo>
                  <a:pt x="1580" y="7709"/>
                </a:lnTo>
                <a:close/>
                <a:moveTo>
                  <a:pt x="14401" y="7709"/>
                </a:moveTo>
                <a:lnTo>
                  <a:pt x="14401" y="13276"/>
                </a:lnTo>
                <a:lnTo>
                  <a:pt x="9931" y="13276"/>
                </a:lnTo>
                <a:lnTo>
                  <a:pt x="9931" y="8592"/>
                </a:lnTo>
                <a:cubicBezTo>
                  <a:pt x="10279" y="8485"/>
                  <a:pt x="10600" y="8164"/>
                  <a:pt x="10707" y="7709"/>
                </a:cubicBezTo>
                <a:close/>
                <a:moveTo>
                  <a:pt x="6023" y="13945"/>
                </a:moveTo>
                <a:lnTo>
                  <a:pt x="6023" y="15390"/>
                </a:lnTo>
                <a:lnTo>
                  <a:pt x="1580" y="15390"/>
                </a:lnTo>
                <a:lnTo>
                  <a:pt x="1580" y="13945"/>
                </a:lnTo>
                <a:close/>
                <a:moveTo>
                  <a:pt x="14401" y="13945"/>
                </a:moveTo>
                <a:lnTo>
                  <a:pt x="14401" y="15390"/>
                </a:lnTo>
                <a:lnTo>
                  <a:pt x="9931" y="15390"/>
                </a:lnTo>
                <a:lnTo>
                  <a:pt x="9931" y="13945"/>
                </a:lnTo>
                <a:close/>
                <a:moveTo>
                  <a:pt x="6264" y="16059"/>
                </a:moveTo>
                <a:cubicBezTo>
                  <a:pt x="6478" y="16059"/>
                  <a:pt x="6692" y="16300"/>
                  <a:pt x="6799" y="16514"/>
                </a:cubicBezTo>
                <a:cubicBezTo>
                  <a:pt x="6799" y="16862"/>
                  <a:pt x="6585" y="17076"/>
                  <a:pt x="6264" y="17076"/>
                </a:cubicBezTo>
                <a:lnTo>
                  <a:pt x="1339" y="17076"/>
                </a:lnTo>
                <a:cubicBezTo>
                  <a:pt x="1125" y="17076"/>
                  <a:pt x="911" y="16862"/>
                  <a:pt x="911" y="16621"/>
                </a:cubicBezTo>
                <a:cubicBezTo>
                  <a:pt x="911" y="16300"/>
                  <a:pt x="1125" y="16059"/>
                  <a:pt x="1339" y="16059"/>
                </a:cubicBezTo>
                <a:close/>
                <a:moveTo>
                  <a:pt x="14615" y="16059"/>
                </a:moveTo>
                <a:cubicBezTo>
                  <a:pt x="14829" y="16059"/>
                  <a:pt x="15070" y="16300"/>
                  <a:pt x="15177" y="16514"/>
                </a:cubicBezTo>
                <a:cubicBezTo>
                  <a:pt x="15177" y="16862"/>
                  <a:pt x="14829" y="17076"/>
                  <a:pt x="14615" y="17076"/>
                </a:cubicBezTo>
                <a:lnTo>
                  <a:pt x="9717" y="17076"/>
                </a:lnTo>
                <a:cubicBezTo>
                  <a:pt x="9476" y="17076"/>
                  <a:pt x="9262" y="16862"/>
                  <a:pt x="9262" y="16621"/>
                </a:cubicBezTo>
                <a:cubicBezTo>
                  <a:pt x="9262" y="16300"/>
                  <a:pt x="9476" y="16059"/>
                  <a:pt x="9717" y="16059"/>
                </a:cubicBezTo>
                <a:close/>
                <a:moveTo>
                  <a:pt x="1901" y="0"/>
                </a:moveTo>
                <a:cubicBezTo>
                  <a:pt x="1794" y="0"/>
                  <a:pt x="1580" y="241"/>
                  <a:pt x="1580" y="348"/>
                </a:cubicBezTo>
                <a:cubicBezTo>
                  <a:pt x="1580" y="562"/>
                  <a:pt x="1687" y="803"/>
                  <a:pt x="1901" y="803"/>
                </a:cubicBezTo>
                <a:lnTo>
                  <a:pt x="2570" y="803"/>
                </a:lnTo>
                <a:lnTo>
                  <a:pt x="2570" y="2141"/>
                </a:lnTo>
                <a:cubicBezTo>
                  <a:pt x="2008" y="2141"/>
                  <a:pt x="1580" y="2570"/>
                  <a:pt x="1580" y="3132"/>
                </a:cubicBezTo>
                <a:lnTo>
                  <a:pt x="1580" y="4256"/>
                </a:lnTo>
                <a:cubicBezTo>
                  <a:pt x="1125" y="4470"/>
                  <a:pt x="777" y="4818"/>
                  <a:pt x="777" y="5246"/>
                </a:cubicBezTo>
                <a:lnTo>
                  <a:pt x="777" y="15524"/>
                </a:lnTo>
                <a:cubicBezTo>
                  <a:pt x="349" y="15738"/>
                  <a:pt x="1" y="16300"/>
                  <a:pt x="108" y="16862"/>
                </a:cubicBezTo>
                <a:cubicBezTo>
                  <a:pt x="242" y="17398"/>
                  <a:pt x="777" y="17853"/>
                  <a:pt x="1339" y="17853"/>
                </a:cubicBezTo>
                <a:lnTo>
                  <a:pt x="6264" y="17853"/>
                </a:lnTo>
                <a:cubicBezTo>
                  <a:pt x="6933" y="17853"/>
                  <a:pt x="7361" y="17291"/>
                  <a:pt x="7468" y="16728"/>
                </a:cubicBezTo>
                <a:cubicBezTo>
                  <a:pt x="7468" y="16193"/>
                  <a:pt x="7254" y="15738"/>
                  <a:pt x="6799" y="15524"/>
                </a:cubicBezTo>
                <a:lnTo>
                  <a:pt x="6799" y="8833"/>
                </a:lnTo>
                <a:lnTo>
                  <a:pt x="9155" y="8833"/>
                </a:lnTo>
                <a:lnTo>
                  <a:pt x="9155" y="15524"/>
                </a:lnTo>
                <a:cubicBezTo>
                  <a:pt x="8807" y="15738"/>
                  <a:pt x="8486" y="16193"/>
                  <a:pt x="8486" y="16728"/>
                </a:cubicBezTo>
                <a:cubicBezTo>
                  <a:pt x="8593" y="17291"/>
                  <a:pt x="9155" y="17853"/>
                  <a:pt x="9717" y="17853"/>
                </a:cubicBezTo>
                <a:lnTo>
                  <a:pt x="14615" y="17853"/>
                </a:lnTo>
                <a:cubicBezTo>
                  <a:pt x="15177" y="17853"/>
                  <a:pt x="15739" y="17291"/>
                  <a:pt x="15846" y="16728"/>
                </a:cubicBezTo>
                <a:cubicBezTo>
                  <a:pt x="15846" y="16193"/>
                  <a:pt x="15498" y="15738"/>
                  <a:pt x="15177" y="15524"/>
                </a:cubicBezTo>
                <a:lnTo>
                  <a:pt x="15177" y="5246"/>
                </a:lnTo>
                <a:cubicBezTo>
                  <a:pt x="15177" y="4818"/>
                  <a:pt x="14829" y="4470"/>
                  <a:pt x="14401" y="4256"/>
                </a:cubicBezTo>
                <a:lnTo>
                  <a:pt x="14401" y="3132"/>
                </a:lnTo>
                <a:cubicBezTo>
                  <a:pt x="14401" y="2570"/>
                  <a:pt x="13946" y="2141"/>
                  <a:pt x="13384" y="2141"/>
                </a:cubicBezTo>
                <a:lnTo>
                  <a:pt x="13384" y="803"/>
                </a:lnTo>
                <a:lnTo>
                  <a:pt x="14053" y="803"/>
                </a:lnTo>
                <a:cubicBezTo>
                  <a:pt x="14294" y="803"/>
                  <a:pt x="14401" y="562"/>
                  <a:pt x="14401" y="455"/>
                </a:cubicBezTo>
                <a:cubicBezTo>
                  <a:pt x="14508" y="241"/>
                  <a:pt x="14294" y="0"/>
                  <a:pt x="14053" y="0"/>
                </a:cubicBezTo>
                <a:lnTo>
                  <a:pt x="10279" y="0"/>
                </a:lnTo>
                <a:cubicBezTo>
                  <a:pt x="10145" y="0"/>
                  <a:pt x="9931" y="241"/>
                  <a:pt x="9931" y="348"/>
                </a:cubicBezTo>
                <a:cubicBezTo>
                  <a:pt x="9931" y="562"/>
                  <a:pt x="10038" y="803"/>
                  <a:pt x="10279" y="803"/>
                </a:cubicBezTo>
                <a:lnTo>
                  <a:pt x="10948" y="803"/>
                </a:lnTo>
                <a:lnTo>
                  <a:pt x="10948" y="2141"/>
                </a:lnTo>
                <a:cubicBezTo>
                  <a:pt x="10386" y="2141"/>
                  <a:pt x="9931" y="2570"/>
                  <a:pt x="9931" y="3132"/>
                </a:cubicBezTo>
                <a:lnTo>
                  <a:pt x="9931" y="4256"/>
                </a:lnTo>
                <a:lnTo>
                  <a:pt x="6023" y="4256"/>
                </a:lnTo>
                <a:lnTo>
                  <a:pt x="6023" y="3132"/>
                </a:lnTo>
                <a:cubicBezTo>
                  <a:pt x="6023" y="2570"/>
                  <a:pt x="5595" y="2141"/>
                  <a:pt x="5033" y="2141"/>
                </a:cubicBezTo>
                <a:lnTo>
                  <a:pt x="5033" y="803"/>
                </a:lnTo>
                <a:lnTo>
                  <a:pt x="5702" y="803"/>
                </a:lnTo>
                <a:cubicBezTo>
                  <a:pt x="5916" y="803"/>
                  <a:pt x="6023" y="562"/>
                  <a:pt x="6023" y="455"/>
                </a:cubicBezTo>
                <a:cubicBezTo>
                  <a:pt x="6130" y="241"/>
                  <a:pt x="5916" y="0"/>
                  <a:pt x="5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51"/>
          <p:cNvGrpSpPr/>
          <p:nvPr/>
        </p:nvGrpSpPr>
        <p:grpSpPr>
          <a:xfrm>
            <a:off x="586182" y="3037722"/>
            <a:ext cx="433464" cy="362950"/>
            <a:chOff x="1749213" y="1871750"/>
            <a:chExt cx="445675" cy="443000"/>
          </a:xfrm>
        </p:grpSpPr>
        <p:sp>
          <p:nvSpPr>
            <p:cNvPr id="432" name="Google Shape;432;p51"/>
            <p:cNvSpPr/>
            <p:nvPr/>
          </p:nvSpPr>
          <p:spPr>
            <a:xfrm>
              <a:off x="1749213" y="1871750"/>
              <a:ext cx="445675" cy="443000"/>
            </a:xfrm>
            <a:custGeom>
              <a:avLst/>
              <a:gdLst/>
              <a:ahLst/>
              <a:cxnLst/>
              <a:rect l="l" t="t" r="r" b="b"/>
              <a:pathLst>
                <a:path w="17827" h="17720" extrusionOk="0">
                  <a:moveTo>
                    <a:pt x="2115" y="991"/>
                  </a:moveTo>
                  <a:lnTo>
                    <a:pt x="3239" y="3105"/>
                  </a:lnTo>
                  <a:lnTo>
                    <a:pt x="2784" y="3105"/>
                  </a:lnTo>
                  <a:cubicBezTo>
                    <a:pt x="2436" y="3105"/>
                    <a:pt x="2329" y="3346"/>
                    <a:pt x="2436" y="3560"/>
                  </a:cubicBezTo>
                  <a:lnTo>
                    <a:pt x="3239" y="5112"/>
                  </a:lnTo>
                  <a:lnTo>
                    <a:pt x="2891" y="5112"/>
                  </a:lnTo>
                  <a:cubicBezTo>
                    <a:pt x="2784" y="5112"/>
                    <a:pt x="2677" y="5220"/>
                    <a:pt x="2677" y="5220"/>
                  </a:cubicBezTo>
                  <a:cubicBezTo>
                    <a:pt x="2570" y="5353"/>
                    <a:pt x="2436" y="5568"/>
                    <a:pt x="2570" y="5675"/>
                  </a:cubicBezTo>
                  <a:lnTo>
                    <a:pt x="3239" y="6906"/>
                  </a:lnTo>
                  <a:lnTo>
                    <a:pt x="991" y="6906"/>
                  </a:lnTo>
                  <a:lnTo>
                    <a:pt x="1660" y="5675"/>
                  </a:lnTo>
                  <a:lnTo>
                    <a:pt x="1660" y="5460"/>
                  </a:lnTo>
                  <a:cubicBezTo>
                    <a:pt x="1660" y="5220"/>
                    <a:pt x="1446" y="5112"/>
                    <a:pt x="1339" y="5112"/>
                  </a:cubicBezTo>
                  <a:lnTo>
                    <a:pt x="991" y="5112"/>
                  </a:lnTo>
                  <a:lnTo>
                    <a:pt x="1767" y="3560"/>
                  </a:lnTo>
                  <a:cubicBezTo>
                    <a:pt x="1901" y="3346"/>
                    <a:pt x="1660" y="3105"/>
                    <a:pt x="1446" y="3105"/>
                  </a:cubicBezTo>
                  <a:lnTo>
                    <a:pt x="991" y="3105"/>
                  </a:lnTo>
                  <a:lnTo>
                    <a:pt x="2115" y="991"/>
                  </a:lnTo>
                  <a:close/>
                  <a:moveTo>
                    <a:pt x="15712" y="991"/>
                  </a:moveTo>
                  <a:lnTo>
                    <a:pt x="16836" y="3105"/>
                  </a:lnTo>
                  <a:lnTo>
                    <a:pt x="16381" y="3105"/>
                  </a:lnTo>
                  <a:cubicBezTo>
                    <a:pt x="16060" y="3105"/>
                    <a:pt x="15953" y="3346"/>
                    <a:pt x="16060" y="3560"/>
                  </a:cubicBezTo>
                  <a:lnTo>
                    <a:pt x="16836" y="5112"/>
                  </a:lnTo>
                  <a:lnTo>
                    <a:pt x="16488" y="5112"/>
                  </a:lnTo>
                  <a:cubicBezTo>
                    <a:pt x="16381" y="5112"/>
                    <a:pt x="16274" y="5220"/>
                    <a:pt x="16274" y="5220"/>
                  </a:cubicBezTo>
                  <a:cubicBezTo>
                    <a:pt x="16060" y="5353"/>
                    <a:pt x="16060" y="5568"/>
                    <a:pt x="16167" y="5675"/>
                  </a:cubicBezTo>
                  <a:lnTo>
                    <a:pt x="16836" y="6906"/>
                  </a:lnTo>
                  <a:lnTo>
                    <a:pt x="14480" y="6906"/>
                  </a:lnTo>
                  <a:lnTo>
                    <a:pt x="15283" y="5675"/>
                  </a:lnTo>
                  <a:cubicBezTo>
                    <a:pt x="15283" y="5568"/>
                    <a:pt x="15283" y="5353"/>
                    <a:pt x="15150" y="5220"/>
                  </a:cubicBezTo>
                  <a:cubicBezTo>
                    <a:pt x="15043" y="5220"/>
                    <a:pt x="15043" y="5112"/>
                    <a:pt x="14935" y="5112"/>
                  </a:cubicBezTo>
                  <a:lnTo>
                    <a:pt x="14480" y="5112"/>
                  </a:lnTo>
                  <a:lnTo>
                    <a:pt x="15390" y="3560"/>
                  </a:lnTo>
                  <a:cubicBezTo>
                    <a:pt x="15498" y="3346"/>
                    <a:pt x="15283" y="3105"/>
                    <a:pt x="15043" y="3105"/>
                  </a:cubicBezTo>
                  <a:lnTo>
                    <a:pt x="14480" y="3105"/>
                  </a:lnTo>
                  <a:lnTo>
                    <a:pt x="15712" y="991"/>
                  </a:lnTo>
                  <a:close/>
                  <a:moveTo>
                    <a:pt x="2784" y="10706"/>
                  </a:moveTo>
                  <a:cubicBezTo>
                    <a:pt x="3239" y="10706"/>
                    <a:pt x="3560" y="11028"/>
                    <a:pt x="3560" y="11483"/>
                  </a:cubicBezTo>
                  <a:lnTo>
                    <a:pt x="3560" y="17050"/>
                  </a:lnTo>
                  <a:lnTo>
                    <a:pt x="1446" y="17050"/>
                  </a:lnTo>
                  <a:cubicBezTo>
                    <a:pt x="991" y="17050"/>
                    <a:pt x="776" y="16729"/>
                    <a:pt x="776" y="16274"/>
                  </a:cubicBezTo>
                  <a:lnTo>
                    <a:pt x="776" y="11483"/>
                  </a:lnTo>
                  <a:cubicBezTo>
                    <a:pt x="776" y="11028"/>
                    <a:pt x="991" y="10706"/>
                    <a:pt x="1446" y="10706"/>
                  </a:cubicBezTo>
                  <a:close/>
                  <a:moveTo>
                    <a:pt x="13597" y="11483"/>
                  </a:moveTo>
                  <a:lnTo>
                    <a:pt x="13597" y="17050"/>
                  </a:lnTo>
                  <a:lnTo>
                    <a:pt x="4229" y="17050"/>
                  </a:lnTo>
                  <a:lnTo>
                    <a:pt x="4229" y="11483"/>
                  </a:lnTo>
                  <a:close/>
                  <a:moveTo>
                    <a:pt x="16381" y="10706"/>
                  </a:moveTo>
                  <a:cubicBezTo>
                    <a:pt x="16729" y="10706"/>
                    <a:pt x="17050" y="11028"/>
                    <a:pt x="17050" y="11483"/>
                  </a:cubicBezTo>
                  <a:lnTo>
                    <a:pt x="17050" y="16274"/>
                  </a:lnTo>
                  <a:cubicBezTo>
                    <a:pt x="17050" y="16729"/>
                    <a:pt x="16729" y="17050"/>
                    <a:pt x="16381" y="17050"/>
                  </a:cubicBezTo>
                  <a:lnTo>
                    <a:pt x="14266" y="17050"/>
                  </a:lnTo>
                  <a:lnTo>
                    <a:pt x="14266" y="11483"/>
                  </a:lnTo>
                  <a:cubicBezTo>
                    <a:pt x="14266" y="11028"/>
                    <a:pt x="14614" y="10706"/>
                    <a:pt x="15043" y="10706"/>
                  </a:cubicBezTo>
                  <a:close/>
                  <a:moveTo>
                    <a:pt x="2115" y="0"/>
                  </a:moveTo>
                  <a:cubicBezTo>
                    <a:pt x="2008" y="0"/>
                    <a:pt x="1901" y="0"/>
                    <a:pt x="1767" y="107"/>
                  </a:cubicBezTo>
                  <a:lnTo>
                    <a:pt x="107" y="3212"/>
                  </a:lnTo>
                  <a:cubicBezTo>
                    <a:pt x="0" y="3346"/>
                    <a:pt x="0" y="3453"/>
                    <a:pt x="107" y="3560"/>
                  </a:cubicBezTo>
                  <a:cubicBezTo>
                    <a:pt x="107" y="3667"/>
                    <a:pt x="321" y="3774"/>
                    <a:pt x="321" y="3774"/>
                  </a:cubicBezTo>
                  <a:lnTo>
                    <a:pt x="883" y="3774"/>
                  </a:lnTo>
                  <a:lnTo>
                    <a:pt x="107" y="5353"/>
                  </a:lnTo>
                  <a:cubicBezTo>
                    <a:pt x="0" y="5568"/>
                    <a:pt x="107" y="5889"/>
                    <a:pt x="321" y="5889"/>
                  </a:cubicBezTo>
                  <a:lnTo>
                    <a:pt x="776" y="5889"/>
                  </a:lnTo>
                  <a:lnTo>
                    <a:pt x="107" y="7013"/>
                  </a:lnTo>
                  <a:cubicBezTo>
                    <a:pt x="0" y="7120"/>
                    <a:pt x="0" y="7227"/>
                    <a:pt x="0" y="7361"/>
                  </a:cubicBezTo>
                  <a:cubicBezTo>
                    <a:pt x="107" y="7468"/>
                    <a:pt x="214" y="7575"/>
                    <a:pt x="321" y="7575"/>
                  </a:cubicBezTo>
                  <a:lnTo>
                    <a:pt x="1767" y="7575"/>
                  </a:lnTo>
                  <a:lnTo>
                    <a:pt x="1767" y="10037"/>
                  </a:lnTo>
                  <a:lnTo>
                    <a:pt x="1446" y="10037"/>
                  </a:lnTo>
                  <a:cubicBezTo>
                    <a:pt x="669" y="10037"/>
                    <a:pt x="0" y="10706"/>
                    <a:pt x="0" y="11483"/>
                  </a:cubicBezTo>
                  <a:lnTo>
                    <a:pt x="0" y="16274"/>
                  </a:lnTo>
                  <a:cubicBezTo>
                    <a:pt x="0" y="17050"/>
                    <a:pt x="669" y="17719"/>
                    <a:pt x="1446" y="17719"/>
                  </a:cubicBezTo>
                  <a:lnTo>
                    <a:pt x="16381" y="17719"/>
                  </a:lnTo>
                  <a:cubicBezTo>
                    <a:pt x="17157" y="17719"/>
                    <a:pt x="17719" y="17050"/>
                    <a:pt x="17719" y="16274"/>
                  </a:cubicBezTo>
                  <a:lnTo>
                    <a:pt x="17719" y="11483"/>
                  </a:lnTo>
                  <a:cubicBezTo>
                    <a:pt x="17719" y="10706"/>
                    <a:pt x="17157" y="10037"/>
                    <a:pt x="16381" y="10037"/>
                  </a:cubicBezTo>
                  <a:lnTo>
                    <a:pt x="16060" y="10037"/>
                  </a:lnTo>
                  <a:lnTo>
                    <a:pt x="16060" y="7575"/>
                  </a:lnTo>
                  <a:lnTo>
                    <a:pt x="17398" y="7575"/>
                  </a:lnTo>
                  <a:cubicBezTo>
                    <a:pt x="17612" y="7575"/>
                    <a:pt x="17719" y="7468"/>
                    <a:pt x="17719" y="7227"/>
                  </a:cubicBezTo>
                  <a:lnTo>
                    <a:pt x="17719" y="7013"/>
                  </a:lnTo>
                  <a:lnTo>
                    <a:pt x="17050" y="5889"/>
                  </a:lnTo>
                  <a:lnTo>
                    <a:pt x="17398" y="5889"/>
                  </a:lnTo>
                  <a:cubicBezTo>
                    <a:pt x="17719" y="5889"/>
                    <a:pt x="17826" y="5568"/>
                    <a:pt x="17719" y="5353"/>
                  </a:cubicBezTo>
                  <a:lnTo>
                    <a:pt x="16943" y="3774"/>
                  </a:lnTo>
                  <a:lnTo>
                    <a:pt x="17398" y="3774"/>
                  </a:lnTo>
                  <a:cubicBezTo>
                    <a:pt x="17398" y="3774"/>
                    <a:pt x="17719" y="3560"/>
                    <a:pt x="17719" y="3453"/>
                  </a:cubicBezTo>
                  <a:lnTo>
                    <a:pt x="17719" y="3212"/>
                  </a:lnTo>
                  <a:lnTo>
                    <a:pt x="15953" y="107"/>
                  </a:lnTo>
                  <a:cubicBezTo>
                    <a:pt x="15953" y="0"/>
                    <a:pt x="15819" y="0"/>
                    <a:pt x="15712" y="0"/>
                  </a:cubicBezTo>
                  <a:cubicBezTo>
                    <a:pt x="15605" y="0"/>
                    <a:pt x="15498" y="0"/>
                    <a:pt x="15390" y="107"/>
                  </a:cubicBezTo>
                  <a:lnTo>
                    <a:pt x="13597" y="3212"/>
                  </a:lnTo>
                  <a:lnTo>
                    <a:pt x="13597" y="3560"/>
                  </a:lnTo>
                  <a:cubicBezTo>
                    <a:pt x="13704" y="3667"/>
                    <a:pt x="13945" y="3774"/>
                    <a:pt x="13945" y="3774"/>
                  </a:cubicBezTo>
                  <a:lnTo>
                    <a:pt x="14480" y="3774"/>
                  </a:lnTo>
                  <a:lnTo>
                    <a:pt x="13597" y="5353"/>
                  </a:lnTo>
                  <a:cubicBezTo>
                    <a:pt x="13490" y="5568"/>
                    <a:pt x="13704" y="5889"/>
                    <a:pt x="13945" y="5889"/>
                  </a:cubicBezTo>
                  <a:lnTo>
                    <a:pt x="14373" y="5889"/>
                  </a:lnTo>
                  <a:lnTo>
                    <a:pt x="13597" y="7120"/>
                  </a:lnTo>
                  <a:lnTo>
                    <a:pt x="13597" y="7361"/>
                  </a:lnTo>
                  <a:cubicBezTo>
                    <a:pt x="13597" y="7468"/>
                    <a:pt x="13811" y="7575"/>
                    <a:pt x="13945" y="7575"/>
                  </a:cubicBezTo>
                  <a:lnTo>
                    <a:pt x="15390" y="7575"/>
                  </a:lnTo>
                  <a:lnTo>
                    <a:pt x="15390" y="10037"/>
                  </a:lnTo>
                  <a:lnTo>
                    <a:pt x="15043" y="10037"/>
                  </a:lnTo>
                  <a:cubicBezTo>
                    <a:pt x="14480" y="10037"/>
                    <a:pt x="14052" y="10359"/>
                    <a:pt x="13811" y="10706"/>
                  </a:cubicBezTo>
                  <a:lnTo>
                    <a:pt x="11376" y="10706"/>
                  </a:lnTo>
                  <a:lnTo>
                    <a:pt x="11376" y="10359"/>
                  </a:lnTo>
                  <a:cubicBezTo>
                    <a:pt x="11376" y="9582"/>
                    <a:pt x="11938" y="9020"/>
                    <a:pt x="12714" y="9020"/>
                  </a:cubicBezTo>
                  <a:cubicBezTo>
                    <a:pt x="12928" y="9020"/>
                    <a:pt x="13035" y="8913"/>
                    <a:pt x="13035" y="8699"/>
                  </a:cubicBezTo>
                  <a:cubicBezTo>
                    <a:pt x="13035" y="8458"/>
                    <a:pt x="12928" y="8351"/>
                    <a:pt x="12714" y="8351"/>
                  </a:cubicBezTo>
                  <a:cubicBezTo>
                    <a:pt x="11590" y="8351"/>
                    <a:pt x="10706" y="9234"/>
                    <a:pt x="10706" y="10359"/>
                  </a:cubicBezTo>
                  <a:lnTo>
                    <a:pt x="10706" y="10706"/>
                  </a:lnTo>
                  <a:lnTo>
                    <a:pt x="9930" y="10706"/>
                  </a:lnTo>
                  <a:lnTo>
                    <a:pt x="9930" y="9368"/>
                  </a:lnTo>
                  <a:cubicBezTo>
                    <a:pt x="9930" y="8565"/>
                    <a:pt x="10599" y="7896"/>
                    <a:pt x="11269" y="7896"/>
                  </a:cubicBezTo>
                  <a:cubicBezTo>
                    <a:pt x="11483" y="7896"/>
                    <a:pt x="11590" y="7789"/>
                    <a:pt x="11697" y="7682"/>
                  </a:cubicBezTo>
                  <a:cubicBezTo>
                    <a:pt x="11697" y="7468"/>
                    <a:pt x="11483" y="7227"/>
                    <a:pt x="11376" y="7227"/>
                  </a:cubicBezTo>
                  <a:cubicBezTo>
                    <a:pt x="10144" y="7227"/>
                    <a:pt x="9261" y="8244"/>
                    <a:pt x="9261" y="9368"/>
                  </a:cubicBezTo>
                  <a:lnTo>
                    <a:pt x="9261" y="10706"/>
                  </a:lnTo>
                  <a:lnTo>
                    <a:pt x="8592" y="10706"/>
                  </a:lnTo>
                  <a:lnTo>
                    <a:pt x="8592" y="9368"/>
                  </a:lnTo>
                  <a:cubicBezTo>
                    <a:pt x="8592" y="8244"/>
                    <a:pt x="7575" y="7227"/>
                    <a:pt x="6451" y="7227"/>
                  </a:cubicBezTo>
                  <a:cubicBezTo>
                    <a:pt x="6237" y="7227"/>
                    <a:pt x="6130" y="7361"/>
                    <a:pt x="6130" y="7575"/>
                  </a:cubicBezTo>
                  <a:cubicBezTo>
                    <a:pt x="6130" y="7789"/>
                    <a:pt x="6237" y="7896"/>
                    <a:pt x="6451" y="7896"/>
                  </a:cubicBezTo>
                  <a:cubicBezTo>
                    <a:pt x="7254" y="7896"/>
                    <a:pt x="7789" y="8565"/>
                    <a:pt x="7789" y="9368"/>
                  </a:cubicBezTo>
                  <a:lnTo>
                    <a:pt x="7789" y="10706"/>
                  </a:lnTo>
                  <a:lnTo>
                    <a:pt x="7120" y="10706"/>
                  </a:lnTo>
                  <a:lnTo>
                    <a:pt x="7120" y="10359"/>
                  </a:lnTo>
                  <a:cubicBezTo>
                    <a:pt x="7120" y="9234"/>
                    <a:pt x="6237" y="8351"/>
                    <a:pt x="5112" y="8351"/>
                  </a:cubicBezTo>
                  <a:cubicBezTo>
                    <a:pt x="4898" y="8351"/>
                    <a:pt x="4791" y="8458"/>
                    <a:pt x="4684" y="8565"/>
                  </a:cubicBezTo>
                  <a:cubicBezTo>
                    <a:pt x="4684" y="8806"/>
                    <a:pt x="4898" y="9020"/>
                    <a:pt x="5112" y="9020"/>
                  </a:cubicBezTo>
                  <a:cubicBezTo>
                    <a:pt x="5782" y="9020"/>
                    <a:pt x="6451" y="9582"/>
                    <a:pt x="6451" y="10359"/>
                  </a:cubicBezTo>
                  <a:lnTo>
                    <a:pt x="6451" y="10706"/>
                  </a:lnTo>
                  <a:lnTo>
                    <a:pt x="4015" y="10706"/>
                  </a:lnTo>
                  <a:cubicBezTo>
                    <a:pt x="3774" y="10359"/>
                    <a:pt x="3346" y="10037"/>
                    <a:pt x="2784" y="10037"/>
                  </a:cubicBezTo>
                  <a:lnTo>
                    <a:pt x="2436" y="10037"/>
                  </a:lnTo>
                  <a:lnTo>
                    <a:pt x="2436" y="7575"/>
                  </a:lnTo>
                  <a:lnTo>
                    <a:pt x="3908" y="7575"/>
                  </a:lnTo>
                  <a:cubicBezTo>
                    <a:pt x="4015" y="7575"/>
                    <a:pt x="4229" y="7468"/>
                    <a:pt x="4229" y="7227"/>
                  </a:cubicBezTo>
                  <a:cubicBezTo>
                    <a:pt x="4229" y="7120"/>
                    <a:pt x="4229" y="7120"/>
                    <a:pt x="4122" y="7013"/>
                  </a:cubicBezTo>
                  <a:lnTo>
                    <a:pt x="3453" y="5889"/>
                  </a:lnTo>
                  <a:lnTo>
                    <a:pt x="3908" y="5889"/>
                  </a:lnTo>
                  <a:cubicBezTo>
                    <a:pt x="4122" y="5889"/>
                    <a:pt x="4229" y="5568"/>
                    <a:pt x="4122" y="5353"/>
                  </a:cubicBezTo>
                  <a:lnTo>
                    <a:pt x="3346" y="3774"/>
                  </a:lnTo>
                  <a:lnTo>
                    <a:pt x="3908" y="3774"/>
                  </a:lnTo>
                  <a:cubicBezTo>
                    <a:pt x="3908" y="3774"/>
                    <a:pt x="4229" y="3560"/>
                    <a:pt x="4229" y="3453"/>
                  </a:cubicBezTo>
                  <a:cubicBezTo>
                    <a:pt x="4229" y="3346"/>
                    <a:pt x="4229" y="3346"/>
                    <a:pt x="4122" y="3212"/>
                  </a:cubicBezTo>
                  <a:lnTo>
                    <a:pt x="2436" y="107"/>
                  </a:lnTo>
                  <a:cubicBezTo>
                    <a:pt x="2329" y="0"/>
                    <a:pt x="2222" y="0"/>
                    <a:pt x="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1"/>
            <p:cNvSpPr/>
            <p:nvPr/>
          </p:nvSpPr>
          <p:spPr>
            <a:xfrm>
              <a:off x="1871663" y="2183550"/>
              <a:ext cx="200775" cy="33500"/>
            </a:xfrm>
            <a:custGeom>
              <a:avLst/>
              <a:gdLst/>
              <a:ahLst/>
              <a:cxnLst/>
              <a:rect l="l" t="t" r="r" b="b"/>
              <a:pathLst>
                <a:path w="8031" h="1340" extrusionOk="0">
                  <a:moveTo>
                    <a:pt x="348" y="1"/>
                  </a:moveTo>
                  <a:cubicBezTo>
                    <a:pt x="107" y="1"/>
                    <a:pt x="0" y="108"/>
                    <a:pt x="0" y="349"/>
                  </a:cubicBezTo>
                  <a:cubicBezTo>
                    <a:pt x="0" y="563"/>
                    <a:pt x="107" y="670"/>
                    <a:pt x="348" y="670"/>
                  </a:cubicBezTo>
                  <a:cubicBezTo>
                    <a:pt x="455" y="670"/>
                    <a:pt x="562" y="777"/>
                    <a:pt x="669" y="911"/>
                  </a:cubicBezTo>
                  <a:cubicBezTo>
                    <a:pt x="884" y="1125"/>
                    <a:pt x="1124" y="1339"/>
                    <a:pt x="1553" y="1339"/>
                  </a:cubicBezTo>
                  <a:cubicBezTo>
                    <a:pt x="2008" y="1339"/>
                    <a:pt x="2222" y="1125"/>
                    <a:pt x="2463" y="911"/>
                  </a:cubicBezTo>
                  <a:cubicBezTo>
                    <a:pt x="2570" y="777"/>
                    <a:pt x="2677" y="670"/>
                    <a:pt x="2784" y="670"/>
                  </a:cubicBezTo>
                  <a:cubicBezTo>
                    <a:pt x="2891" y="670"/>
                    <a:pt x="3025" y="777"/>
                    <a:pt x="3132" y="911"/>
                  </a:cubicBezTo>
                  <a:cubicBezTo>
                    <a:pt x="3239" y="1125"/>
                    <a:pt x="3560" y="1339"/>
                    <a:pt x="4015" y="1339"/>
                  </a:cubicBezTo>
                  <a:cubicBezTo>
                    <a:pt x="4470" y="1339"/>
                    <a:pt x="4684" y="1125"/>
                    <a:pt x="4898" y="911"/>
                  </a:cubicBezTo>
                  <a:cubicBezTo>
                    <a:pt x="5032" y="777"/>
                    <a:pt x="5139" y="670"/>
                    <a:pt x="5246" y="670"/>
                  </a:cubicBezTo>
                  <a:cubicBezTo>
                    <a:pt x="5353" y="670"/>
                    <a:pt x="5461" y="777"/>
                    <a:pt x="5568" y="911"/>
                  </a:cubicBezTo>
                  <a:cubicBezTo>
                    <a:pt x="5701" y="1125"/>
                    <a:pt x="6023" y="1339"/>
                    <a:pt x="6478" y="1339"/>
                  </a:cubicBezTo>
                  <a:cubicBezTo>
                    <a:pt x="6906" y="1339"/>
                    <a:pt x="7147" y="1125"/>
                    <a:pt x="7361" y="911"/>
                  </a:cubicBezTo>
                  <a:cubicBezTo>
                    <a:pt x="7468" y="777"/>
                    <a:pt x="7468" y="670"/>
                    <a:pt x="7709" y="670"/>
                  </a:cubicBezTo>
                  <a:cubicBezTo>
                    <a:pt x="7816" y="670"/>
                    <a:pt x="8030" y="563"/>
                    <a:pt x="8030" y="349"/>
                  </a:cubicBezTo>
                  <a:cubicBezTo>
                    <a:pt x="8030" y="108"/>
                    <a:pt x="7816" y="1"/>
                    <a:pt x="7709" y="1"/>
                  </a:cubicBezTo>
                  <a:cubicBezTo>
                    <a:pt x="7147" y="1"/>
                    <a:pt x="6906" y="242"/>
                    <a:pt x="6799" y="456"/>
                  </a:cubicBezTo>
                  <a:cubicBezTo>
                    <a:pt x="6585" y="670"/>
                    <a:pt x="6585" y="670"/>
                    <a:pt x="6478" y="670"/>
                  </a:cubicBezTo>
                  <a:cubicBezTo>
                    <a:pt x="6237" y="670"/>
                    <a:pt x="6237" y="670"/>
                    <a:pt x="6130" y="456"/>
                  </a:cubicBezTo>
                  <a:cubicBezTo>
                    <a:pt x="5916" y="242"/>
                    <a:pt x="5701" y="1"/>
                    <a:pt x="5246" y="1"/>
                  </a:cubicBezTo>
                  <a:cubicBezTo>
                    <a:pt x="4791" y="1"/>
                    <a:pt x="4470" y="242"/>
                    <a:pt x="4363" y="456"/>
                  </a:cubicBezTo>
                  <a:cubicBezTo>
                    <a:pt x="4229" y="670"/>
                    <a:pt x="4122" y="670"/>
                    <a:pt x="4015" y="670"/>
                  </a:cubicBezTo>
                  <a:cubicBezTo>
                    <a:pt x="3908" y="670"/>
                    <a:pt x="3801" y="670"/>
                    <a:pt x="3694" y="456"/>
                  </a:cubicBezTo>
                  <a:cubicBezTo>
                    <a:pt x="3453" y="242"/>
                    <a:pt x="3239" y="1"/>
                    <a:pt x="2784" y="1"/>
                  </a:cubicBezTo>
                  <a:cubicBezTo>
                    <a:pt x="2356" y="1"/>
                    <a:pt x="2115" y="242"/>
                    <a:pt x="1901" y="456"/>
                  </a:cubicBezTo>
                  <a:cubicBezTo>
                    <a:pt x="1794" y="670"/>
                    <a:pt x="1687" y="670"/>
                    <a:pt x="1553" y="670"/>
                  </a:cubicBezTo>
                  <a:cubicBezTo>
                    <a:pt x="1446" y="670"/>
                    <a:pt x="1339" y="670"/>
                    <a:pt x="1232" y="456"/>
                  </a:cubicBezTo>
                  <a:cubicBezTo>
                    <a:pt x="1017" y="242"/>
                    <a:pt x="777"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1"/>
            <p:cNvSpPr/>
            <p:nvPr/>
          </p:nvSpPr>
          <p:spPr>
            <a:xfrm>
              <a:off x="1871663" y="2236425"/>
              <a:ext cx="200775" cy="33475"/>
            </a:xfrm>
            <a:custGeom>
              <a:avLst/>
              <a:gdLst/>
              <a:ahLst/>
              <a:cxnLst/>
              <a:rect l="l" t="t" r="r" b="b"/>
              <a:pathLst>
                <a:path w="8031" h="1339" extrusionOk="0">
                  <a:moveTo>
                    <a:pt x="348" y="0"/>
                  </a:moveTo>
                  <a:cubicBezTo>
                    <a:pt x="107" y="0"/>
                    <a:pt x="0" y="134"/>
                    <a:pt x="0" y="348"/>
                  </a:cubicBezTo>
                  <a:cubicBezTo>
                    <a:pt x="0" y="563"/>
                    <a:pt x="107" y="670"/>
                    <a:pt x="348" y="670"/>
                  </a:cubicBezTo>
                  <a:cubicBezTo>
                    <a:pt x="455" y="670"/>
                    <a:pt x="562" y="670"/>
                    <a:pt x="669" y="910"/>
                  </a:cubicBezTo>
                  <a:cubicBezTo>
                    <a:pt x="884" y="1125"/>
                    <a:pt x="1124" y="1339"/>
                    <a:pt x="1553" y="1339"/>
                  </a:cubicBezTo>
                  <a:cubicBezTo>
                    <a:pt x="2008" y="1339"/>
                    <a:pt x="2222" y="1125"/>
                    <a:pt x="2463" y="910"/>
                  </a:cubicBezTo>
                  <a:cubicBezTo>
                    <a:pt x="2570" y="670"/>
                    <a:pt x="2677" y="670"/>
                    <a:pt x="2784" y="670"/>
                  </a:cubicBezTo>
                  <a:cubicBezTo>
                    <a:pt x="2891" y="670"/>
                    <a:pt x="3025" y="670"/>
                    <a:pt x="3132" y="910"/>
                  </a:cubicBezTo>
                  <a:cubicBezTo>
                    <a:pt x="3239" y="1125"/>
                    <a:pt x="3560" y="1339"/>
                    <a:pt x="4015" y="1339"/>
                  </a:cubicBezTo>
                  <a:cubicBezTo>
                    <a:pt x="4470" y="1339"/>
                    <a:pt x="4684" y="1125"/>
                    <a:pt x="4898" y="910"/>
                  </a:cubicBezTo>
                  <a:cubicBezTo>
                    <a:pt x="5032" y="670"/>
                    <a:pt x="5139" y="670"/>
                    <a:pt x="5246" y="670"/>
                  </a:cubicBezTo>
                  <a:cubicBezTo>
                    <a:pt x="5353" y="670"/>
                    <a:pt x="5461" y="670"/>
                    <a:pt x="5568" y="910"/>
                  </a:cubicBezTo>
                  <a:cubicBezTo>
                    <a:pt x="5701" y="1125"/>
                    <a:pt x="6023" y="1339"/>
                    <a:pt x="6478" y="1339"/>
                  </a:cubicBezTo>
                  <a:cubicBezTo>
                    <a:pt x="6906" y="1339"/>
                    <a:pt x="7147" y="1125"/>
                    <a:pt x="7361" y="910"/>
                  </a:cubicBezTo>
                  <a:cubicBezTo>
                    <a:pt x="7468" y="670"/>
                    <a:pt x="7468" y="670"/>
                    <a:pt x="7709" y="670"/>
                  </a:cubicBezTo>
                  <a:cubicBezTo>
                    <a:pt x="7816" y="670"/>
                    <a:pt x="8030" y="563"/>
                    <a:pt x="8030" y="348"/>
                  </a:cubicBezTo>
                  <a:cubicBezTo>
                    <a:pt x="8030" y="134"/>
                    <a:pt x="7816" y="0"/>
                    <a:pt x="7709" y="0"/>
                  </a:cubicBezTo>
                  <a:cubicBezTo>
                    <a:pt x="7147" y="0"/>
                    <a:pt x="6906" y="241"/>
                    <a:pt x="6799" y="455"/>
                  </a:cubicBezTo>
                  <a:cubicBezTo>
                    <a:pt x="6585" y="563"/>
                    <a:pt x="6585" y="670"/>
                    <a:pt x="6478" y="670"/>
                  </a:cubicBezTo>
                  <a:cubicBezTo>
                    <a:pt x="6237" y="670"/>
                    <a:pt x="6237" y="563"/>
                    <a:pt x="6130" y="455"/>
                  </a:cubicBezTo>
                  <a:cubicBezTo>
                    <a:pt x="5916" y="241"/>
                    <a:pt x="5701" y="0"/>
                    <a:pt x="5246" y="0"/>
                  </a:cubicBezTo>
                  <a:cubicBezTo>
                    <a:pt x="4791" y="0"/>
                    <a:pt x="4470" y="241"/>
                    <a:pt x="4363" y="455"/>
                  </a:cubicBezTo>
                  <a:cubicBezTo>
                    <a:pt x="4229" y="563"/>
                    <a:pt x="4122" y="670"/>
                    <a:pt x="4015" y="670"/>
                  </a:cubicBezTo>
                  <a:cubicBezTo>
                    <a:pt x="3908" y="670"/>
                    <a:pt x="3801" y="563"/>
                    <a:pt x="3694" y="455"/>
                  </a:cubicBezTo>
                  <a:cubicBezTo>
                    <a:pt x="3453" y="241"/>
                    <a:pt x="3239" y="0"/>
                    <a:pt x="2784" y="0"/>
                  </a:cubicBezTo>
                  <a:cubicBezTo>
                    <a:pt x="2356" y="0"/>
                    <a:pt x="2115" y="241"/>
                    <a:pt x="1901" y="455"/>
                  </a:cubicBezTo>
                  <a:cubicBezTo>
                    <a:pt x="1794" y="563"/>
                    <a:pt x="1687" y="670"/>
                    <a:pt x="1553" y="670"/>
                  </a:cubicBezTo>
                  <a:cubicBezTo>
                    <a:pt x="1446" y="670"/>
                    <a:pt x="1339" y="563"/>
                    <a:pt x="1232" y="455"/>
                  </a:cubicBezTo>
                  <a:cubicBezTo>
                    <a:pt x="1017" y="241"/>
                    <a:pt x="777"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51"/>
          <p:cNvGrpSpPr/>
          <p:nvPr/>
        </p:nvGrpSpPr>
        <p:grpSpPr>
          <a:xfrm>
            <a:off x="588366" y="1834623"/>
            <a:ext cx="429533" cy="362191"/>
            <a:chOff x="3954688" y="2624525"/>
            <a:chExt cx="443000" cy="306500"/>
          </a:xfrm>
        </p:grpSpPr>
        <p:sp>
          <p:nvSpPr>
            <p:cNvPr id="436" name="Google Shape;436;p51"/>
            <p:cNvSpPr/>
            <p:nvPr/>
          </p:nvSpPr>
          <p:spPr>
            <a:xfrm>
              <a:off x="4227713" y="2669350"/>
              <a:ext cx="111775" cy="216825"/>
            </a:xfrm>
            <a:custGeom>
              <a:avLst/>
              <a:gdLst/>
              <a:ahLst/>
              <a:cxnLst/>
              <a:rect l="l" t="t" r="r" b="b"/>
              <a:pathLst>
                <a:path w="4471" h="8673" extrusionOk="0">
                  <a:moveTo>
                    <a:pt x="2222" y="750"/>
                  </a:moveTo>
                  <a:cubicBezTo>
                    <a:pt x="2570" y="1098"/>
                    <a:pt x="3132" y="1660"/>
                    <a:pt x="3453" y="2436"/>
                  </a:cubicBezTo>
                  <a:cubicBezTo>
                    <a:pt x="3239" y="2891"/>
                    <a:pt x="2784" y="3106"/>
                    <a:pt x="2222" y="3106"/>
                  </a:cubicBezTo>
                  <a:cubicBezTo>
                    <a:pt x="1660" y="3106"/>
                    <a:pt x="1231" y="2891"/>
                    <a:pt x="990" y="2436"/>
                  </a:cubicBezTo>
                  <a:cubicBezTo>
                    <a:pt x="1338" y="1660"/>
                    <a:pt x="1901" y="1098"/>
                    <a:pt x="2222" y="750"/>
                  </a:cubicBezTo>
                  <a:close/>
                  <a:moveTo>
                    <a:pt x="3667" y="3213"/>
                  </a:moveTo>
                  <a:cubicBezTo>
                    <a:pt x="3801" y="3320"/>
                    <a:pt x="3801" y="3427"/>
                    <a:pt x="3801" y="3668"/>
                  </a:cubicBezTo>
                  <a:cubicBezTo>
                    <a:pt x="3801" y="4899"/>
                    <a:pt x="2677" y="5889"/>
                    <a:pt x="2222" y="6237"/>
                  </a:cubicBezTo>
                  <a:cubicBezTo>
                    <a:pt x="1793" y="5889"/>
                    <a:pt x="669" y="4899"/>
                    <a:pt x="669" y="3668"/>
                  </a:cubicBezTo>
                  <a:cubicBezTo>
                    <a:pt x="669" y="3427"/>
                    <a:pt x="669" y="3320"/>
                    <a:pt x="776" y="3213"/>
                  </a:cubicBezTo>
                  <a:cubicBezTo>
                    <a:pt x="1164" y="3601"/>
                    <a:pt x="1693" y="3795"/>
                    <a:pt x="2222" y="3795"/>
                  </a:cubicBezTo>
                  <a:cubicBezTo>
                    <a:pt x="2750" y="3795"/>
                    <a:pt x="3279" y="3601"/>
                    <a:pt x="3667" y="3213"/>
                  </a:cubicBezTo>
                  <a:close/>
                  <a:moveTo>
                    <a:pt x="2222" y="7120"/>
                  </a:moveTo>
                  <a:lnTo>
                    <a:pt x="2998" y="8004"/>
                  </a:lnTo>
                  <a:lnTo>
                    <a:pt x="1446" y="8004"/>
                  </a:lnTo>
                  <a:lnTo>
                    <a:pt x="2222" y="7120"/>
                  </a:lnTo>
                  <a:close/>
                  <a:moveTo>
                    <a:pt x="2225" y="1"/>
                  </a:moveTo>
                  <a:cubicBezTo>
                    <a:pt x="2141" y="1"/>
                    <a:pt x="2061" y="27"/>
                    <a:pt x="2008" y="81"/>
                  </a:cubicBezTo>
                  <a:cubicBezTo>
                    <a:pt x="1660" y="322"/>
                    <a:pt x="0" y="1767"/>
                    <a:pt x="0" y="3668"/>
                  </a:cubicBezTo>
                  <a:cubicBezTo>
                    <a:pt x="0" y="5113"/>
                    <a:pt x="1124" y="6237"/>
                    <a:pt x="1660" y="6665"/>
                  </a:cubicBezTo>
                  <a:lnTo>
                    <a:pt x="455" y="8111"/>
                  </a:lnTo>
                  <a:cubicBezTo>
                    <a:pt x="321" y="8244"/>
                    <a:pt x="214" y="8459"/>
                    <a:pt x="455" y="8566"/>
                  </a:cubicBezTo>
                  <a:cubicBezTo>
                    <a:pt x="455" y="8673"/>
                    <a:pt x="562" y="8673"/>
                    <a:pt x="669" y="8673"/>
                  </a:cubicBezTo>
                  <a:lnTo>
                    <a:pt x="3801" y="8673"/>
                  </a:lnTo>
                  <a:cubicBezTo>
                    <a:pt x="4015" y="8673"/>
                    <a:pt x="4122" y="8566"/>
                    <a:pt x="4122" y="8459"/>
                  </a:cubicBezTo>
                  <a:cubicBezTo>
                    <a:pt x="4122" y="8352"/>
                    <a:pt x="4122" y="8111"/>
                    <a:pt x="4015" y="8111"/>
                  </a:cubicBezTo>
                  <a:lnTo>
                    <a:pt x="2784" y="6665"/>
                  </a:lnTo>
                  <a:cubicBezTo>
                    <a:pt x="3346" y="6237"/>
                    <a:pt x="4470" y="5113"/>
                    <a:pt x="4470" y="3668"/>
                  </a:cubicBezTo>
                  <a:cubicBezTo>
                    <a:pt x="4470" y="3213"/>
                    <a:pt x="4336" y="2758"/>
                    <a:pt x="4122" y="2222"/>
                  </a:cubicBezTo>
                  <a:cubicBezTo>
                    <a:pt x="3560" y="991"/>
                    <a:pt x="2463" y="81"/>
                    <a:pt x="2463" y="81"/>
                  </a:cubicBezTo>
                  <a:cubicBezTo>
                    <a:pt x="2396" y="27"/>
                    <a:pt x="2309" y="1"/>
                    <a:pt x="2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1"/>
            <p:cNvSpPr/>
            <p:nvPr/>
          </p:nvSpPr>
          <p:spPr>
            <a:xfrm>
              <a:off x="4275213" y="2713525"/>
              <a:ext cx="16750" cy="16750"/>
            </a:xfrm>
            <a:custGeom>
              <a:avLst/>
              <a:gdLst/>
              <a:ahLst/>
              <a:cxnLst/>
              <a:rect l="l" t="t" r="r" b="b"/>
              <a:pathLst>
                <a:path w="670" h="670" extrusionOk="0">
                  <a:moveTo>
                    <a:pt x="322" y="0"/>
                  </a:moveTo>
                  <a:cubicBezTo>
                    <a:pt x="108" y="0"/>
                    <a:pt x="1" y="107"/>
                    <a:pt x="1" y="321"/>
                  </a:cubicBezTo>
                  <a:cubicBezTo>
                    <a:pt x="1" y="455"/>
                    <a:pt x="108" y="669"/>
                    <a:pt x="322" y="669"/>
                  </a:cubicBezTo>
                  <a:cubicBezTo>
                    <a:pt x="563" y="669"/>
                    <a:pt x="670" y="455"/>
                    <a:pt x="670" y="321"/>
                  </a:cubicBezTo>
                  <a:cubicBezTo>
                    <a:pt x="670" y="107"/>
                    <a:pt x="563"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1"/>
            <p:cNvSpPr/>
            <p:nvPr/>
          </p:nvSpPr>
          <p:spPr>
            <a:xfrm>
              <a:off x="4004888" y="2660650"/>
              <a:ext cx="130500" cy="131175"/>
            </a:xfrm>
            <a:custGeom>
              <a:avLst/>
              <a:gdLst/>
              <a:ahLst/>
              <a:cxnLst/>
              <a:rect l="l" t="t" r="r" b="b"/>
              <a:pathLst>
                <a:path w="5220" h="5247" extrusionOk="0">
                  <a:moveTo>
                    <a:pt x="2674" y="2071"/>
                  </a:moveTo>
                  <a:cubicBezTo>
                    <a:pt x="2784" y="2071"/>
                    <a:pt x="2891" y="2147"/>
                    <a:pt x="2891" y="2222"/>
                  </a:cubicBezTo>
                  <a:cubicBezTo>
                    <a:pt x="2998" y="2436"/>
                    <a:pt x="2998" y="2570"/>
                    <a:pt x="2891" y="2677"/>
                  </a:cubicBezTo>
                  <a:cubicBezTo>
                    <a:pt x="2784" y="2731"/>
                    <a:pt x="2697" y="2758"/>
                    <a:pt x="2623" y="2758"/>
                  </a:cubicBezTo>
                  <a:cubicBezTo>
                    <a:pt x="2550" y="2758"/>
                    <a:pt x="2489" y="2731"/>
                    <a:pt x="2436" y="2677"/>
                  </a:cubicBezTo>
                  <a:cubicBezTo>
                    <a:pt x="2329" y="2677"/>
                    <a:pt x="2222" y="2570"/>
                    <a:pt x="2222" y="2436"/>
                  </a:cubicBezTo>
                  <a:cubicBezTo>
                    <a:pt x="2222" y="2222"/>
                    <a:pt x="2329" y="2115"/>
                    <a:pt x="2543" y="2115"/>
                  </a:cubicBezTo>
                  <a:cubicBezTo>
                    <a:pt x="2582" y="2084"/>
                    <a:pt x="2628" y="2071"/>
                    <a:pt x="2674" y="2071"/>
                  </a:cubicBezTo>
                  <a:close/>
                  <a:moveTo>
                    <a:pt x="2543" y="670"/>
                  </a:moveTo>
                  <a:cubicBezTo>
                    <a:pt x="3667" y="670"/>
                    <a:pt x="4550" y="1553"/>
                    <a:pt x="4550" y="2570"/>
                  </a:cubicBezTo>
                  <a:cubicBezTo>
                    <a:pt x="4550" y="2999"/>
                    <a:pt x="4336" y="3454"/>
                    <a:pt x="4122" y="3668"/>
                  </a:cubicBezTo>
                  <a:cubicBezTo>
                    <a:pt x="4015" y="3454"/>
                    <a:pt x="3774" y="3106"/>
                    <a:pt x="3453" y="2999"/>
                  </a:cubicBezTo>
                  <a:cubicBezTo>
                    <a:pt x="3560" y="2784"/>
                    <a:pt x="3667" y="2677"/>
                    <a:pt x="3667" y="2436"/>
                  </a:cubicBezTo>
                  <a:cubicBezTo>
                    <a:pt x="3667" y="1901"/>
                    <a:pt x="3212" y="1339"/>
                    <a:pt x="2543" y="1339"/>
                  </a:cubicBezTo>
                  <a:cubicBezTo>
                    <a:pt x="2008" y="1339"/>
                    <a:pt x="1553" y="1901"/>
                    <a:pt x="1553" y="2436"/>
                  </a:cubicBezTo>
                  <a:cubicBezTo>
                    <a:pt x="1553" y="2677"/>
                    <a:pt x="1660" y="2784"/>
                    <a:pt x="1767" y="2999"/>
                  </a:cubicBezTo>
                  <a:cubicBezTo>
                    <a:pt x="1446" y="3106"/>
                    <a:pt x="1205" y="3454"/>
                    <a:pt x="1098" y="3668"/>
                  </a:cubicBezTo>
                  <a:cubicBezTo>
                    <a:pt x="883" y="3454"/>
                    <a:pt x="669" y="2999"/>
                    <a:pt x="669" y="2570"/>
                  </a:cubicBezTo>
                  <a:cubicBezTo>
                    <a:pt x="669" y="1553"/>
                    <a:pt x="1553" y="670"/>
                    <a:pt x="2543" y="670"/>
                  </a:cubicBezTo>
                  <a:close/>
                  <a:moveTo>
                    <a:pt x="2543" y="3454"/>
                  </a:moveTo>
                  <a:cubicBezTo>
                    <a:pt x="3105" y="3454"/>
                    <a:pt x="3453" y="3775"/>
                    <a:pt x="3560" y="4230"/>
                  </a:cubicBezTo>
                  <a:cubicBezTo>
                    <a:pt x="3279" y="4404"/>
                    <a:pt x="2944" y="4491"/>
                    <a:pt x="2596" y="4491"/>
                  </a:cubicBezTo>
                  <a:cubicBezTo>
                    <a:pt x="2249" y="4491"/>
                    <a:pt x="1887" y="4404"/>
                    <a:pt x="1553" y="4230"/>
                  </a:cubicBezTo>
                  <a:cubicBezTo>
                    <a:pt x="1767" y="3775"/>
                    <a:pt x="2115" y="3454"/>
                    <a:pt x="2543" y="3454"/>
                  </a:cubicBezTo>
                  <a:close/>
                  <a:moveTo>
                    <a:pt x="2543" y="1"/>
                  </a:moveTo>
                  <a:cubicBezTo>
                    <a:pt x="1205" y="1"/>
                    <a:pt x="0" y="1098"/>
                    <a:pt x="0" y="2570"/>
                  </a:cubicBezTo>
                  <a:cubicBezTo>
                    <a:pt x="0" y="4016"/>
                    <a:pt x="1098" y="5247"/>
                    <a:pt x="2543" y="5247"/>
                  </a:cubicBezTo>
                  <a:cubicBezTo>
                    <a:pt x="4015" y="5247"/>
                    <a:pt x="5220" y="4016"/>
                    <a:pt x="5220" y="2570"/>
                  </a:cubicBezTo>
                  <a:cubicBezTo>
                    <a:pt x="5220" y="1098"/>
                    <a:pt x="4015" y="1"/>
                    <a:pt x="2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1"/>
            <p:cNvSpPr/>
            <p:nvPr/>
          </p:nvSpPr>
          <p:spPr>
            <a:xfrm>
              <a:off x="3954688" y="2624525"/>
              <a:ext cx="443000" cy="306500"/>
            </a:xfrm>
            <a:custGeom>
              <a:avLst/>
              <a:gdLst/>
              <a:ahLst/>
              <a:cxnLst/>
              <a:rect l="l" t="t" r="r" b="b"/>
              <a:pathLst>
                <a:path w="17720" h="12260" extrusionOk="0">
                  <a:moveTo>
                    <a:pt x="8566" y="777"/>
                  </a:moveTo>
                  <a:lnTo>
                    <a:pt x="8566" y="11483"/>
                  </a:lnTo>
                  <a:lnTo>
                    <a:pt x="1339" y="11483"/>
                  </a:lnTo>
                  <a:cubicBezTo>
                    <a:pt x="991" y="11483"/>
                    <a:pt x="670" y="11242"/>
                    <a:pt x="670" y="10814"/>
                  </a:cubicBezTo>
                  <a:lnTo>
                    <a:pt x="670" y="1446"/>
                  </a:lnTo>
                  <a:cubicBezTo>
                    <a:pt x="670" y="991"/>
                    <a:pt x="991" y="777"/>
                    <a:pt x="1339" y="777"/>
                  </a:cubicBezTo>
                  <a:close/>
                  <a:moveTo>
                    <a:pt x="16381" y="777"/>
                  </a:moveTo>
                  <a:cubicBezTo>
                    <a:pt x="16729" y="777"/>
                    <a:pt x="17051" y="991"/>
                    <a:pt x="17051" y="1446"/>
                  </a:cubicBezTo>
                  <a:lnTo>
                    <a:pt x="17051" y="10814"/>
                  </a:lnTo>
                  <a:cubicBezTo>
                    <a:pt x="17051" y="11242"/>
                    <a:pt x="16729" y="11483"/>
                    <a:pt x="16381" y="11483"/>
                  </a:cubicBezTo>
                  <a:lnTo>
                    <a:pt x="9235" y="11483"/>
                  </a:lnTo>
                  <a:lnTo>
                    <a:pt x="9235" y="777"/>
                  </a:lnTo>
                  <a:close/>
                  <a:moveTo>
                    <a:pt x="1339" y="0"/>
                  </a:moveTo>
                  <a:cubicBezTo>
                    <a:pt x="670" y="0"/>
                    <a:pt x="1" y="670"/>
                    <a:pt x="1" y="1446"/>
                  </a:cubicBezTo>
                  <a:lnTo>
                    <a:pt x="1" y="10814"/>
                  </a:lnTo>
                  <a:cubicBezTo>
                    <a:pt x="1" y="11590"/>
                    <a:pt x="670" y="12259"/>
                    <a:pt x="1339" y="12259"/>
                  </a:cubicBezTo>
                  <a:lnTo>
                    <a:pt x="16381" y="12259"/>
                  </a:lnTo>
                  <a:cubicBezTo>
                    <a:pt x="17158" y="12259"/>
                    <a:pt x="17720" y="11590"/>
                    <a:pt x="17720" y="10814"/>
                  </a:cubicBezTo>
                  <a:lnTo>
                    <a:pt x="17720" y="1446"/>
                  </a:lnTo>
                  <a:cubicBezTo>
                    <a:pt x="17720" y="670"/>
                    <a:pt x="17158" y="0"/>
                    <a:pt x="163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1"/>
            <p:cNvSpPr/>
            <p:nvPr/>
          </p:nvSpPr>
          <p:spPr>
            <a:xfrm>
              <a:off x="4004888" y="2808525"/>
              <a:ext cx="16750" cy="16775"/>
            </a:xfrm>
            <a:custGeom>
              <a:avLst/>
              <a:gdLst/>
              <a:ahLst/>
              <a:cxnLst/>
              <a:rect l="l" t="t" r="r" b="b"/>
              <a:pathLst>
                <a:path w="670" h="671" extrusionOk="0">
                  <a:moveTo>
                    <a:pt x="321" y="1"/>
                  </a:moveTo>
                  <a:cubicBezTo>
                    <a:pt x="107" y="1"/>
                    <a:pt x="0" y="108"/>
                    <a:pt x="0" y="322"/>
                  </a:cubicBezTo>
                  <a:cubicBezTo>
                    <a:pt x="0" y="536"/>
                    <a:pt x="107" y="670"/>
                    <a:pt x="321" y="670"/>
                  </a:cubicBezTo>
                  <a:cubicBezTo>
                    <a:pt x="536" y="670"/>
                    <a:pt x="669" y="536"/>
                    <a:pt x="669" y="322"/>
                  </a:cubicBezTo>
                  <a:cubicBezTo>
                    <a:pt x="669" y="108"/>
                    <a:pt x="53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1"/>
            <p:cNvSpPr/>
            <p:nvPr/>
          </p:nvSpPr>
          <p:spPr>
            <a:xfrm>
              <a:off x="4041013" y="2808525"/>
              <a:ext cx="94375" cy="16775"/>
            </a:xfrm>
            <a:custGeom>
              <a:avLst/>
              <a:gdLst/>
              <a:ahLst/>
              <a:cxnLst/>
              <a:rect l="l" t="t" r="r" b="b"/>
              <a:pathLst>
                <a:path w="3775" h="671" extrusionOk="0">
                  <a:moveTo>
                    <a:pt x="322" y="1"/>
                  </a:moveTo>
                  <a:cubicBezTo>
                    <a:pt x="108" y="1"/>
                    <a:pt x="1" y="108"/>
                    <a:pt x="1" y="322"/>
                  </a:cubicBezTo>
                  <a:cubicBezTo>
                    <a:pt x="1" y="536"/>
                    <a:pt x="108" y="670"/>
                    <a:pt x="322" y="670"/>
                  </a:cubicBezTo>
                  <a:lnTo>
                    <a:pt x="3453" y="670"/>
                  </a:lnTo>
                  <a:cubicBezTo>
                    <a:pt x="3560" y="670"/>
                    <a:pt x="3775" y="536"/>
                    <a:pt x="3775" y="322"/>
                  </a:cubicBezTo>
                  <a:cubicBezTo>
                    <a:pt x="3775" y="108"/>
                    <a:pt x="3667" y="1"/>
                    <a:pt x="3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1"/>
            <p:cNvSpPr/>
            <p:nvPr/>
          </p:nvSpPr>
          <p:spPr>
            <a:xfrm>
              <a:off x="4004888" y="2842000"/>
              <a:ext cx="16750" cy="19425"/>
            </a:xfrm>
            <a:custGeom>
              <a:avLst/>
              <a:gdLst/>
              <a:ahLst/>
              <a:cxnLst/>
              <a:rect l="l" t="t" r="r" b="b"/>
              <a:pathLst>
                <a:path w="670" h="777" extrusionOk="0">
                  <a:moveTo>
                    <a:pt x="321" y="0"/>
                  </a:moveTo>
                  <a:cubicBezTo>
                    <a:pt x="107" y="0"/>
                    <a:pt x="0" y="214"/>
                    <a:pt x="0" y="428"/>
                  </a:cubicBezTo>
                  <a:cubicBezTo>
                    <a:pt x="0" y="536"/>
                    <a:pt x="107" y="776"/>
                    <a:pt x="321" y="776"/>
                  </a:cubicBezTo>
                  <a:cubicBezTo>
                    <a:pt x="536" y="776"/>
                    <a:pt x="669" y="536"/>
                    <a:pt x="669" y="428"/>
                  </a:cubicBezTo>
                  <a:cubicBezTo>
                    <a:pt x="669" y="214"/>
                    <a:pt x="536" y="0"/>
                    <a:pt x="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1"/>
            <p:cNvSpPr/>
            <p:nvPr/>
          </p:nvSpPr>
          <p:spPr>
            <a:xfrm>
              <a:off x="4041013" y="2844675"/>
              <a:ext cx="94375" cy="16750"/>
            </a:xfrm>
            <a:custGeom>
              <a:avLst/>
              <a:gdLst/>
              <a:ahLst/>
              <a:cxnLst/>
              <a:rect l="l" t="t" r="r" b="b"/>
              <a:pathLst>
                <a:path w="3775" h="670" extrusionOk="0">
                  <a:moveTo>
                    <a:pt x="322" y="0"/>
                  </a:moveTo>
                  <a:cubicBezTo>
                    <a:pt x="108" y="0"/>
                    <a:pt x="1" y="107"/>
                    <a:pt x="1" y="214"/>
                  </a:cubicBezTo>
                  <a:cubicBezTo>
                    <a:pt x="1" y="429"/>
                    <a:pt x="108" y="669"/>
                    <a:pt x="322" y="669"/>
                  </a:cubicBezTo>
                  <a:lnTo>
                    <a:pt x="3453" y="669"/>
                  </a:lnTo>
                  <a:cubicBezTo>
                    <a:pt x="3560" y="669"/>
                    <a:pt x="3775" y="562"/>
                    <a:pt x="3775" y="321"/>
                  </a:cubicBezTo>
                  <a:cubicBezTo>
                    <a:pt x="3775" y="107"/>
                    <a:pt x="3667" y="0"/>
                    <a:pt x="3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1"/>
            <p:cNvSpPr/>
            <p:nvPr/>
          </p:nvSpPr>
          <p:spPr>
            <a:xfrm>
              <a:off x="4004888" y="2878125"/>
              <a:ext cx="16750" cy="16750"/>
            </a:xfrm>
            <a:custGeom>
              <a:avLst/>
              <a:gdLst/>
              <a:ahLst/>
              <a:cxnLst/>
              <a:rect l="l" t="t" r="r" b="b"/>
              <a:pathLst>
                <a:path w="670" h="670" extrusionOk="0">
                  <a:moveTo>
                    <a:pt x="321" y="1"/>
                  </a:moveTo>
                  <a:cubicBezTo>
                    <a:pt x="107" y="1"/>
                    <a:pt x="0" y="108"/>
                    <a:pt x="0" y="322"/>
                  </a:cubicBezTo>
                  <a:cubicBezTo>
                    <a:pt x="0" y="563"/>
                    <a:pt x="107" y="670"/>
                    <a:pt x="321" y="670"/>
                  </a:cubicBezTo>
                  <a:cubicBezTo>
                    <a:pt x="536" y="670"/>
                    <a:pt x="669" y="563"/>
                    <a:pt x="669" y="322"/>
                  </a:cubicBezTo>
                  <a:cubicBezTo>
                    <a:pt x="669" y="108"/>
                    <a:pt x="53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1"/>
            <p:cNvSpPr/>
            <p:nvPr/>
          </p:nvSpPr>
          <p:spPr>
            <a:xfrm>
              <a:off x="4041013" y="2878125"/>
              <a:ext cx="94375" cy="16750"/>
            </a:xfrm>
            <a:custGeom>
              <a:avLst/>
              <a:gdLst/>
              <a:ahLst/>
              <a:cxnLst/>
              <a:rect l="l" t="t" r="r" b="b"/>
              <a:pathLst>
                <a:path w="3775" h="670" extrusionOk="0">
                  <a:moveTo>
                    <a:pt x="322" y="1"/>
                  </a:moveTo>
                  <a:cubicBezTo>
                    <a:pt x="108" y="1"/>
                    <a:pt x="1" y="108"/>
                    <a:pt x="1" y="322"/>
                  </a:cubicBezTo>
                  <a:cubicBezTo>
                    <a:pt x="1" y="563"/>
                    <a:pt x="108" y="670"/>
                    <a:pt x="322" y="670"/>
                  </a:cubicBezTo>
                  <a:lnTo>
                    <a:pt x="3453" y="670"/>
                  </a:lnTo>
                  <a:cubicBezTo>
                    <a:pt x="3560" y="670"/>
                    <a:pt x="3775" y="563"/>
                    <a:pt x="3775" y="322"/>
                  </a:cubicBezTo>
                  <a:cubicBezTo>
                    <a:pt x="3775" y="215"/>
                    <a:pt x="3667" y="1"/>
                    <a:pt x="3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51"/>
          <p:cNvGrpSpPr/>
          <p:nvPr/>
        </p:nvGrpSpPr>
        <p:grpSpPr>
          <a:xfrm>
            <a:off x="5141435" y="2999113"/>
            <a:ext cx="432457" cy="339912"/>
            <a:chOff x="1749213" y="4001600"/>
            <a:chExt cx="443000" cy="426275"/>
          </a:xfrm>
        </p:grpSpPr>
        <p:sp>
          <p:nvSpPr>
            <p:cNvPr id="447" name="Google Shape;447;p51"/>
            <p:cNvSpPr/>
            <p:nvPr/>
          </p:nvSpPr>
          <p:spPr>
            <a:xfrm>
              <a:off x="1749213" y="4001600"/>
              <a:ext cx="443000" cy="426275"/>
            </a:xfrm>
            <a:custGeom>
              <a:avLst/>
              <a:gdLst/>
              <a:ahLst/>
              <a:cxnLst/>
              <a:rect l="l" t="t" r="r" b="b"/>
              <a:pathLst>
                <a:path w="17720" h="17051" extrusionOk="0">
                  <a:moveTo>
                    <a:pt x="12152" y="4230"/>
                  </a:moveTo>
                  <a:lnTo>
                    <a:pt x="12152" y="7361"/>
                  </a:lnTo>
                  <a:lnTo>
                    <a:pt x="8351" y="7361"/>
                  </a:lnTo>
                  <a:lnTo>
                    <a:pt x="8351" y="4230"/>
                  </a:lnTo>
                  <a:close/>
                  <a:moveTo>
                    <a:pt x="16943" y="4230"/>
                  </a:moveTo>
                  <a:cubicBezTo>
                    <a:pt x="16836" y="5916"/>
                    <a:pt x="15390" y="7361"/>
                    <a:pt x="13597" y="7361"/>
                  </a:cubicBezTo>
                  <a:lnTo>
                    <a:pt x="12821" y="7361"/>
                  </a:lnTo>
                  <a:lnTo>
                    <a:pt x="12821" y="4230"/>
                  </a:lnTo>
                  <a:close/>
                  <a:moveTo>
                    <a:pt x="7575" y="4230"/>
                  </a:moveTo>
                  <a:lnTo>
                    <a:pt x="7575" y="7361"/>
                  </a:lnTo>
                  <a:lnTo>
                    <a:pt x="6451" y="7361"/>
                  </a:lnTo>
                  <a:cubicBezTo>
                    <a:pt x="5782" y="7361"/>
                    <a:pt x="5246" y="7575"/>
                    <a:pt x="4791" y="7923"/>
                  </a:cubicBezTo>
                  <a:lnTo>
                    <a:pt x="2115" y="5247"/>
                  </a:lnTo>
                  <a:cubicBezTo>
                    <a:pt x="2891" y="4578"/>
                    <a:pt x="3908" y="4230"/>
                    <a:pt x="5005" y="4230"/>
                  </a:cubicBezTo>
                  <a:close/>
                  <a:moveTo>
                    <a:pt x="1660" y="5809"/>
                  </a:moveTo>
                  <a:lnTo>
                    <a:pt x="4336" y="8485"/>
                  </a:lnTo>
                  <a:cubicBezTo>
                    <a:pt x="4015" y="8807"/>
                    <a:pt x="3908" y="9262"/>
                    <a:pt x="3774" y="9690"/>
                  </a:cubicBezTo>
                  <a:lnTo>
                    <a:pt x="776" y="9690"/>
                  </a:lnTo>
                  <a:cubicBezTo>
                    <a:pt x="428" y="8352"/>
                    <a:pt x="776" y="6906"/>
                    <a:pt x="1660" y="5809"/>
                  </a:cubicBezTo>
                  <a:close/>
                  <a:moveTo>
                    <a:pt x="3774" y="10359"/>
                  </a:moveTo>
                  <a:cubicBezTo>
                    <a:pt x="3908" y="10814"/>
                    <a:pt x="4015" y="11269"/>
                    <a:pt x="4336" y="11590"/>
                  </a:cubicBezTo>
                  <a:lnTo>
                    <a:pt x="3346" y="12607"/>
                  </a:lnTo>
                  <a:cubicBezTo>
                    <a:pt x="2329" y="12152"/>
                    <a:pt x="1553" y="11376"/>
                    <a:pt x="1098" y="10359"/>
                  </a:cubicBezTo>
                  <a:close/>
                  <a:moveTo>
                    <a:pt x="11483" y="10145"/>
                  </a:moveTo>
                  <a:lnTo>
                    <a:pt x="11483" y="11162"/>
                  </a:lnTo>
                  <a:cubicBezTo>
                    <a:pt x="11483" y="12045"/>
                    <a:pt x="10921" y="12714"/>
                    <a:pt x="10037" y="12821"/>
                  </a:cubicBezTo>
                  <a:lnTo>
                    <a:pt x="10037" y="11831"/>
                  </a:lnTo>
                  <a:cubicBezTo>
                    <a:pt x="10037" y="11028"/>
                    <a:pt x="10706" y="10359"/>
                    <a:pt x="11483" y="10145"/>
                  </a:cubicBezTo>
                  <a:close/>
                  <a:moveTo>
                    <a:pt x="4791" y="12152"/>
                  </a:moveTo>
                  <a:cubicBezTo>
                    <a:pt x="5112" y="12366"/>
                    <a:pt x="5460" y="12607"/>
                    <a:pt x="5782" y="12607"/>
                  </a:cubicBezTo>
                  <a:lnTo>
                    <a:pt x="6906" y="12928"/>
                  </a:lnTo>
                  <a:lnTo>
                    <a:pt x="5005" y="12928"/>
                  </a:lnTo>
                  <a:cubicBezTo>
                    <a:pt x="4684" y="12928"/>
                    <a:pt x="4336" y="12821"/>
                    <a:pt x="4122" y="12821"/>
                  </a:cubicBezTo>
                  <a:lnTo>
                    <a:pt x="4791" y="12152"/>
                  </a:lnTo>
                  <a:close/>
                  <a:moveTo>
                    <a:pt x="10037" y="13598"/>
                  </a:moveTo>
                  <a:cubicBezTo>
                    <a:pt x="10921" y="13839"/>
                    <a:pt x="11483" y="14508"/>
                    <a:pt x="11483" y="15391"/>
                  </a:cubicBezTo>
                  <a:lnTo>
                    <a:pt x="11483" y="16381"/>
                  </a:lnTo>
                  <a:cubicBezTo>
                    <a:pt x="10706" y="16167"/>
                    <a:pt x="10037" y="15498"/>
                    <a:pt x="10037" y="14615"/>
                  </a:cubicBezTo>
                  <a:lnTo>
                    <a:pt x="10037" y="13598"/>
                  </a:lnTo>
                  <a:close/>
                  <a:moveTo>
                    <a:pt x="8806" y="1"/>
                  </a:moveTo>
                  <a:cubicBezTo>
                    <a:pt x="8699" y="1"/>
                    <a:pt x="8458" y="215"/>
                    <a:pt x="8458" y="322"/>
                  </a:cubicBezTo>
                  <a:cubicBezTo>
                    <a:pt x="8458" y="1339"/>
                    <a:pt x="9261" y="2115"/>
                    <a:pt x="10251" y="2115"/>
                  </a:cubicBezTo>
                  <a:lnTo>
                    <a:pt x="15953" y="2115"/>
                  </a:lnTo>
                  <a:cubicBezTo>
                    <a:pt x="16488" y="2115"/>
                    <a:pt x="17050" y="2570"/>
                    <a:pt x="17050" y="3132"/>
                  </a:cubicBezTo>
                  <a:lnTo>
                    <a:pt x="17050" y="3454"/>
                  </a:lnTo>
                  <a:lnTo>
                    <a:pt x="5005" y="3454"/>
                  </a:lnTo>
                  <a:cubicBezTo>
                    <a:pt x="2222" y="3454"/>
                    <a:pt x="0" y="5809"/>
                    <a:pt x="0" y="8592"/>
                  </a:cubicBezTo>
                  <a:cubicBezTo>
                    <a:pt x="0" y="11376"/>
                    <a:pt x="2222" y="13598"/>
                    <a:pt x="5005" y="13598"/>
                  </a:cubicBezTo>
                  <a:lnTo>
                    <a:pt x="9368" y="13598"/>
                  </a:lnTo>
                  <a:lnTo>
                    <a:pt x="9368" y="14615"/>
                  </a:lnTo>
                  <a:cubicBezTo>
                    <a:pt x="9368" y="15953"/>
                    <a:pt x="10466" y="17050"/>
                    <a:pt x="11804" y="17050"/>
                  </a:cubicBezTo>
                  <a:cubicBezTo>
                    <a:pt x="12045" y="17050"/>
                    <a:pt x="12152" y="16943"/>
                    <a:pt x="12152" y="16729"/>
                  </a:cubicBezTo>
                  <a:lnTo>
                    <a:pt x="12152" y="15391"/>
                  </a:lnTo>
                  <a:cubicBezTo>
                    <a:pt x="12152" y="14508"/>
                    <a:pt x="11697" y="13705"/>
                    <a:pt x="11028" y="13276"/>
                  </a:cubicBezTo>
                  <a:cubicBezTo>
                    <a:pt x="11697" y="12821"/>
                    <a:pt x="12152" y="12045"/>
                    <a:pt x="12152" y="11162"/>
                  </a:cubicBezTo>
                  <a:lnTo>
                    <a:pt x="12152" y="9824"/>
                  </a:lnTo>
                  <a:cubicBezTo>
                    <a:pt x="12152" y="9583"/>
                    <a:pt x="12045" y="9476"/>
                    <a:pt x="11804" y="9476"/>
                  </a:cubicBezTo>
                  <a:cubicBezTo>
                    <a:pt x="10466" y="9476"/>
                    <a:pt x="9368" y="10493"/>
                    <a:pt x="9368" y="11831"/>
                  </a:cubicBezTo>
                  <a:lnTo>
                    <a:pt x="9368" y="12821"/>
                  </a:lnTo>
                  <a:lnTo>
                    <a:pt x="6022" y="12045"/>
                  </a:lnTo>
                  <a:cubicBezTo>
                    <a:pt x="5005" y="11697"/>
                    <a:pt x="4443" y="10814"/>
                    <a:pt x="4577" y="9824"/>
                  </a:cubicBezTo>
                  <a:cubicBezTo>
                    <a:pt x="4684" y="8807"/>
                    <a:pt x="5567" y="8030"/>
                    <a:pt x="6585" y="8030"/>
                  </a:cubicBezTo>
                  <a:lnTo>
                    <a:pt x="13597" y="8030"/>
                  </a:lnTo>
                  <a:cubicBezTo>
                    <a:pt x="16167" y="8030"/>
                    <a:pt x="17719" y="5675"/>
                    <a:pt x="17719" y="4230"/>
                  </a:cubicBezTo>
                  <a:lnTo>
                    <a:pt x="17719" y="3132"/>
                  </a:lnTo>
                  <a:cubicBezTo>
                    <a:pt x="17719" y="2222"/>
                    <a:pt x="16943" y="1446"/>
                    <a:pt x="15953" y="1446"/>
                  </a:cubicBezTo>
                  <a:lnTo>
                    <a:pt x="10251" y="1446"/>
                  </a:lnTo>
                  <a:cubicBezTo>
                    <a:pt x="9689" y="1446"/>
                    <a:pt x="9127" y="991"/>
                    <a:pt x="9127" y="456"/>
                  </a:cubicBezTo>
                  <a:cubicBezTo>
                    <a:pt x="9127" y="215"/>
                    <a:pt x="9020" y="1"/>
                    <a:pt x="8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1"/>
            <p:cNvSpPr/>
            <p:nvPr/>
          </p:nvSpPr>
          <p:spPr>
            <a:xfrm>
              <a:off x="2114563" y="4132750"/>
              <a:ext cx="16750" cy="16750"/>
            </a:xfrm>
            <a:custGeom>
              <a:avLst/>
              <a:gdLst/>
              <a:ahLst/>
              <a:cxnLst/>
              <a:rect l="l" t="t" r="r" b="b"/>
              <a:pathLst>
                <a:path w="670" h="670" extrusionOk="0">
                  <a:moveTo>
                    <a:pt x="321" y="1"/>
                  </a:moveTo>
                  <a:cubicBezTo>
                    <a:pt x="107" y="1"/>
                    <a:pt x="0" y="108"/>
                    <a:pt x="0" y="322"/>
                  </a:cubicBezTo>
                  <a:cubicBezTo>
                    <a:pt x="0" y="563"/>
                    <a:pt x="107" y="670"/>
                    <a:pt x="321" y="670"/>
                  </a:cubicBezTo>
                  <a:cubicBezTo>
                    <a:pt x="536" y="670"/>
                    <a:pt x="669" y="563"/>
                    <a:pt x="669" y="322"/>
                  </a:cubicBezTo>
                  <a:cubicBezTo>
                    <a:pt x="669" y="108"/>
                    <a:pt x="536"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51"/>
          <p:cNvSpPr txBox="1"/>
          <p:nvPr/>
        </p:nvSpPr>
        <p:spPr>
          <a:xfrm>
            <a:off x="2327550" y="263725"/>
            <a:ext cx="4488900" cy="51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chemeClr val="lt1"/>
                </a:solidFill>
              </a:rPr>
              <a:t>What Can You Do?</a:t>
            </a:r>
            <a:endParaRPr sz="3500" b="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idx="4294967295"/>
          </p:nvPr>
        </p:nvSpPr>
        <p:spPr>
          <a:xfrm>
            <a:off x="713225" y="539500"/>
            <a:ext cx="77175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Welcome to Hudson River Park!</a:t>
            </a:r>
            <a:endParaRPr b="1">
              <a:latin typeface="Arial"/>
              <a:ea typeface="Arial"/>
              <a:cs typeface="Arial"/>
              <a:sym typeface="Arial"/>
            </a:endParaRPr>
          </a:p>
        </p:txBody>
      </p:sp>
      <p:sp>
        <p:nvSpPr>
          <p:cNvPr id="209" name="Google Shape;209;p34"/>
          <p:cNvSpPr txBox="1">
            <a:spLocks noGrp="1"/>
          </p:cNvSpPr>
          <p:nvPr>
            <p:ph type="subTitle" idx="4294967295"/>
          </p:nvPr>
        </p:nvSpPr>
        <p:spPr>
          <a:xfrm>
            <a:off x="2766150" y="1188038"/>
            <a:ext cx="3611700" cy="1431600"/>
          </a:xfrm>
          <a:prstGeom prst="rect">
            <a:avLst/>
          </a:prstGeom>
          <a:no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500">
                <a:latin typeface="Arial"/>
                <a:ea typeface="Arial"/>
                <a:cs typeface="Arial"/>
                <a:sym typeface="Arial"/>
              </a:rPr>
              <a:t>Hudson River Park is mostly WATER: The Hudson River Estuary</a:t>
            </a:r>
            <a:endParaRPr sz="1500">
              <a:latin typeface="Arial"/>
              <a:ea typeface="Arial"/>
              <a:cs typeface="Arial"/>
              <a:sym typeface="Arial"/>
            </a:endParaRPr>
          </a:p>
          <a:p>
            <a:pPr marL="0" lvl="0" indent="0" algn="ctr" rtl="0">
              <a:spcBef>
                <a:spcPts val="1600"/>
              </a:spcBef>
              <a:spcAft>
                <a:spcPts val="1600"/>
              </a:spcAft>
              <a:buNone/>
            </a:pPr>
            <a:r>
              <a:rPr lang="en" sz="1500" b="1">
                <a:latin typeface="Arial"/>
                <a:ea typeface="Arial"/>
                <a:cs typeface="Arial"/>
                <a:sym typeface="Arial"/>
              </a:rPr>
              <a:t>Ecology </a:t>
            </a:r>
            <a:r>
              <a:rPr lang="en" sz="1500">
                <a:latin typeface="Arial"/>
                <a:ea typeface="Arial"/>
                <a:cs typeface="Arial"/>
                <a:sym typeface="Arial"/>
              </a:rPr>
              <a:t>– The study of the relationships between living organisms and their environment</a:t>
            </a:r>
            <a:endParaRPr sz="1500">
              <a:latin typeface="Arial"/>
              <a:ea typeface="Arial"/>
              <a:cs typeface="Arial"/>
              <a:sym typeface="Arial"/>
            </a:endParaRPr>
          </a:p>
        </p:txBody>
      </p:sp>
      <p:pic>
        <p:nvPicPr>
          <p:cNvPr id="210" name="Google Shape;210;p34"/>
          <p:cNvPicPr preferRelativeResize="0"/>
          <p:nvPr/>
        </p:nvPicPr>
        <p:blipFill>
          <a:blip r:embed="rId3">
            <a:alphaModFix/>
          </a:blip>
          <a:stretch>
            <a:fillRect/>
          </a:stretch>
        </p:blipFill>
        <p:spPr>
          <a:xfrm>
            <a:off x="0" y="1488050"/>
            <a:ext cx="2361600" cy="3655450"/>
          </a:xfrm>
          <a:prstGeom prst="rect">
            <a:avLst/>
          </a:prstGeom>
          <a:noFill/>
          <a:ln>
            <a:noFill/>
          </a:ln>
        </p:spPr>
      </p:pic>
      <p:pic>
        <p:nvPicPr>
          <p:cNvPr id="211" name="Google Shape;211;p34"/>
          <p:cNvPicPr preferRelativeResize="0"/>
          <p:nvPr/>
        </p:nvPicPr>
        <p:blipFill>
          <a:blip r:embed="rId4">
            <a:alphaModFix/>
          </a:blip>
          <a:stretch>
            <a:fillRect/>
          </a:stretch>
        </p:blipFill>
        <p:spPr>
          <a:xfrm>
            <a:off x="6650500" y="1488050"/>
            <a:ext cx="2493498" cy="3655450"/>
          </a:xfrm>
          <a:prstGeom prst="rect">
            <a:avLst/>
          </a:prstGeom>
          <a:noFill/>
          <a:ln>
            <a:noFill/>
          </a:ln>
        </p:spPr>
      </p:pic>
      <p:grpSp>
        <p:nvGrpSpPr>
          <p:cNvPr id="212" name="Google Shape;212;p34"/>
          <p:cNvGrpSpPr/>
          <p:nvPr/>
        </p:nvGrpSpPr>
        <p:grpSpPr>
          <a:xfrm>
            <a:off x="2641049" y="2712241"/>
            <a:ext cx="3736037" cy="2431541"/>
            <a:chOff x="331763" y="414153"/>
            <a:chExt cx="6903246" cy="5019697"/>
          </a:xfrm>
        </p:grpSpPr>
        <p:sp>
          <p:nvSpPr>
            <p:cNvPr id="213" name="Google Shape;213;p34"/>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4"/>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4"/>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4"/>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7" name="Google Shape;217;p34" title="Slide 2.mov">
            <a:hlinkClick r:id="rId5"/>
          </p:cNvPr>
          <p:cNvPicPr preferRelativeResize="0"/>
          <p:nvPr/>
        </p:nvPicPr>
        <p:blipFill>
          <a:blip r:embed="rId6">
            <a:alphaModFix/>
          </a:blip>
          <a:stretch>
            <a:fillRect/>
          </a:stretch>
        </p:blipFill>
        <p:spPr>
          <a:xfrm>
            <a:off x="2745050" y="2790000"/>
            <a:ext cx="3522000" cy="1981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2"/>
          <p:cNvSpPr txBox="1">
            <a:spLocks noGrp="1"/>
          </p:cNvSpPr>
          <p:nvPr>
            <p:ph type="title" idx="4294967295"/>
          </p:nvPr>
        </p:nvSpPr>
        <p:spPr>
          <a:xfrm flipH="1">
            <a:off x="187700" y="1053900"/>
            <a:ext cx="4624800" cy="3035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Arial"/>
                <a:ea typeface="Arial"/>
                <a:cs typeface="Arial"/>
                <a:sym typeface="Arial"/>
              </a:rPr>
              <a:t>Click here to </a:t>
            </a:r>
            <a:r>
              <a:rPr lang="en" sz="2000" b="1" u="sng">
                <a:solidFill>
                  <a:schemeClr val="hlink"/>
                </a:solidFill>
                <a:latin typeface="Arial"/>
                <a:ea typeface="Arial"/>
                <a:cs typeface="Arial"/>
                <a:sym typeface="Arial"/>
                <a:hlinkClick r:id="rId3"/>
              </a:rPr>
              <a:t>Explore our virtual Wetlab aquarium</a:t>
            </a:r>
            <a:endParaRPr sz="2000">
              <a:latin typeface="Arial"/>
              <a:ea typeface="Arial"/>
              <a:cs typeface="Arial"/>
              <a:sym typeface="Arial"/>
            </a:endParaRPr>
          </a:p>
          <a:p>
            <a:pPr marL="0" lvl="0" indent="0" algn="ctr" rtl="0">
              <a:spcBef>
                <a:spcPts val="0"/>
              </a:spcBef>
              <a:spcAft>
                <a:spcPts val="0"/>
              </a:spcAft>
              <a:buNone/>
            </a:pPr>
            <a:endParaRPr sz="2000">
              <a:latin typeface="Arial"/>
              <a:ea typeface="Arial"/>
              <a:cs typeface="Arial"/>
              <a:sym typeface="Arial"/>
            </a:endParaRPr>
          </a:p>
          <a:p>
            <a:pPr marL="0" lvl="0" indent="0" algn="ctr" rtl="0">
              <a:spcBef>
                <a:spcPts val="0"/>
              </a:spcBef>
              <a:spcAft>
                <a:spcPts val="0"/>
              </a:spcAft>
              <a:buNone/>
            </a:pPr>
            <a:r>
              <a:rPr lang="en" sz="2000">
                <a:latin typeface="Arial"/>
                <a:ea typeface="Arial"/>
                <a:cs typeface="Arial"/>
                <a:sym typeface="Arial"/>
              </a:rPr>
              <a:t>Click here to </a:t>
            </a:r>
            <a:r>
              <a:rPr lang="en" sz="2000" b="1" u="sng">
                <a:solidFill>
                  <a:schemeClr val="hlink"/>
                </a:solidFill>
                <a:latin typeface="Arial"/>
                <a:ea typeface="Arial"/>
                <a:cs typeface="Arial"/>
                <a:sym typeface="Arial"/>
                <a:hlinkClick r:id="rId4"/>
              </a:rPr>
              <a:t>Learn about water quality in the Hudson River Estuary</a:t>
            </a:r>
            <a:endParaRPr sz="2000">
              <a:latin typeface="Arial"/>
              <a:ea typeface="Arial"/>
              <a:cs typeface="Arial"/>
              <a:sym typeface="Arial"/>
            </a:endParaRPr>
          </a:p>
          <a:p>
            <a:pPr marL="0" lvl="0" indent="0" algn="ctr" rtl="0">
              <a:spcBef>
                <a:spcPts val="0"/>
              </a:spcBef>
              <a:spcAft>
                <a:spcPts val="0"/>
              </a:spcAft>
              <a:buNone/>
            </a:pPr>
            <a:endParaRPr sz="2000">
              <a:latin typeface="Arial"/>
              <a:ea typeface="Arial"/>
              <a:cs typeface="Arial"/>
              <a:sym typeface="Arial"/>
            </a:endParaRPr>
          </a:p>
          <a:p>
            <a:pPr marL="0" lvl="0" indent="0" algn="ctr" rtl="0">
              <a:spcBef>
                <a:spcPts val="0"/>
              </a:spcBef>
              <a:spcAft>
                <a:spcPts val="0"/>
              </a:spcAft>
              <a:buNone/>
            </a:pPr>
            <a:r>
              <a:rPr lang="en" sz="2000">
                <a:latin typeface="Arial"/>
                <a:ea typeface="Arial"/>
                <a:cs typeface="Arial"/>
                <a:sym typeface="Arial"/>
              </a:rPr>
              <a:t>Click here to view our </a:t>
            </a:r>
            <a:r>
              <a:rPr lang="en" sz="2000" b="1" u="sng">
                <a:solidFill>
                  <a:schemeClr val="hlink"/>
                </a:solidFill>
                <a:latin typeface="Arial"/>
                <a:ea typeface="Arial"/>
                <a:cs typeface="Arial"/>
                <a:sym typeface="Arial"/>
                <a:hlinkClick r:id="rId5"/>
              </a:rPr>
              <a:t>Educator Resources Page</a:t>
            </a:r>
            <a:endParaRPr sz="2000">
              <a:latin typeface="Arial"/>
              <a:ea typeface="Arial"/>
              <a:cs typeface="Arial"/>
              <a:sym typeface="Arial"/>
            </a:endParaRPr>
          </a:p>
        </p:txBody>
      </p:sp>
      <p:sp>
        <p:nvSpPr>
          <p:cNvPr id="455" name="Google Shape;455;p52"/>
          <p:cNvSpPr txBox="1">
            <a:spLocks noGrp="1"/>
          </p:cNvSpPr>
          <p:nvPr>
            <p:ph type="title" idx="4294967295"/>
          </p:nvPr>
        </p:nvSpPr>
        <p:spPr>
          <a:xfrm>
            <a:off x="1405500" y="0"/>
            <a:ext cx="6333000" cy="9186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Arial"/>
                <a:ea typeface="Arial"/>
                <a:cs typeface="Arial"/>
                <a:sym typeface="Arial"/>
              </a:rPr>
              <a:t>Discover More at HRPK!</a:t>
            </a:r>
            <a:endParaRPr sz="4000" b="1">
              <a:latin typeface="Arial"/>
              <a:ea typeface="Arial"/>
              <a:cs typeface="Arial"/>
              <a:sym typeface="Arial"/>
            </a:endParaRPr>
          </a:p>
        </p:txBody>
      </p:sp>
      <p:sp>
        <p:nvSpPr>
          <p:cNvPr id="456" name="Google Shape;456;p52"/>
          <p:cNvSpPr txBox="1"/>
          <p:nvPr/>
        </p:nvSpPr>
        <p:spPr>
          <a:xfrm>
            <a:off x="5306850" y="3857625"/>
            <a:ext cx="3652200" cy="9810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lt1"/>
                </a:solidFill>
                <a:latin typeface="Heebo"/>
                <a:ea typeface="Heebo"/>
                <a:cs typeface="Heebo"/>
                <a:sym typeface="Heebo"/>
              </a:rPr>
              <a:t>Follow us </a:t>
            </a:r>
            <a:r>
              <a:rPr lang="en" sz="2000">
                <a:solidFill>
                  <a:srgbClr val="E69138"/>
                </a:solidFill>
                <a:latin typeface="Heebo"/>
                <a:ea typeface="Heebo"/>
                <a:cs typeface="Heebo"/>
                <a:sym typeface="Heebo"/>
              </a:rPr>
              <a:t>@HudsonRiverPark</a:t>
            </a:r>
            <a:endParaRPr sz="2000">
              <a:solidFill>
                <a:srgbClr val="E69138"/>
              </a:solidFill>
              <a:latin typeface="Heebo"/>
              <a:ea typeface="Heebo"/>
              <a:cs typeface="Heebo"/>
              <a:sym typeface="Heebo"/>
            </a:endParaRPr>
          </a:p>
        </p:txBody>
      </p:sp>
      <p:pic>
        <p:nvPicPr>
          <p:cNvPr id="457" name="Google Shape;457;p52"/>
          <p:cNvPicPr preferRelativeResize="0"/>
          <p:nvPr/>
        </p:nvPicPr>
        <p:blipFill>
          <a:blip r:embed="rId6">
            <a:alphaModFix/>
          </a:blip>
          <a:stretch>
            <a:fillRect/>
          </a:stretch>
        </p:blipFill>
        <p:spPr>
          <a:xfrm>
            <a:off x="5121897" y="826347"/>
            <a:ext cx="4022099" cy="2932300"/>
          </a:xfrm>
          <a:prstGeom prst="rect">
            <a:avLst/>
          </a:prstGeom>
          <a:noFill/>
          <a:ln>
            <a:noFill/>
          </a:ln>
        </p:spPr>
      </p:pic>
      <p:pic>
        <p:nvPicPr>
          <p:cNvPr id="458" name="Google Shape;458;p52"/>
          <p:cNvPicPr preferRelativeResize="0"/>
          <p:nvPr/>
        </p:nvPicPr>
        <p:blipFill>
          <a:blip r:embed="rId7">
            <a:alphaModFix/>
          </a:blip>
          <a:stretch>
            <a:fillRect/>
          </a:stretch>
        </p:blipFill>
        <p:spPr>
          <a:xfrm>
            <a:off x="6552097" y="4419525"/>
            <a:ext cx="1161714" cy="419175"/>
          </a:xfrm>
          <a:prstGeom prst="rect">
            <a:avLst/>
          </a:prstGeom>
          <a:noFill/>
          <a:ln>
            <a:noFill/>
          </a:ln>
        </p:spPr>
      </p:pic>
      <p:sp>
        <p:nvSpPr>
          <p:cNvPr id="459" name="Google Shape;459;p52"/>
          <p:cNvSpPr txBox="1"/>
          <p:nvPr/>
        </p:nvSpPr>
        <p:spPr>
          <a:xfrm>
            <a:off x="2738275" y="1561550"/>
            <a:ext cx="426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5"/>
          <p:cNvSpPr txBox="1">
            <a:spLocks noGrp="1"/>
          </p:cNvSpPr>
          <p:nvPr>
            <p:ph type="title" idx="4294967295"/>
          </p:nvPr>
        </p:nvSpPr>
        <p:spPr>
          <a:xfrm>
            <a:off x="713250" y="326625"/>
            <a:ext cx="77175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Check your Knowledge!</a:t>
            </a:r>
            <a:endParaRPr b="1">
              <a:latin typeface="Arial"/>
              <a:ea typeface="Arial"/>
              <a:cs typeface="Arial"/>
              <a:sym typeface="Arial"/>
            </a:endParaRPr>
          </a:p>
        </p:txBody>
      </p:sp>
      <p:sp>
        <p:nvSpPr>
          <p:cNvPr id="223" name="Google Shape;223;p35"/>
          <p:cNvSpPr txBox="1">
            <a:spLocks noGrp="1"/>
          </p:cNvSpPr>
          <p:nvPr>
            <p:ph type="subTitle" idx="4294967295"/>
          </p:nvPr>
        </p:nvSpPr>
        <p:spPr>
          <a:xfrm>
            <a:off x="713226" y="2004025"/>
            <a:ext cx="3802500" cy="6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latin typeface="Arial"/>
                <a:ea typeface="Arial"/>
                <a:cs typeface="Arial"/>
                <a:sym typeface="Arial"/>
              </a:rPr>
              <a:t>What is a habitat?</a:t>
            </a:r>
            <a:endParaRPr sz="3000" b="1">
              <a:latin typeface="Arial"/>
              <a:ea typeface="Arial"/>
              <a:cs typeface="Arial"/>
              <a:sym typeface="Arial"/>
            </a:endParaRPr>
          </a:p>
        </p:txBody>
      </p:sp>
      <p:sp>
        <p:nvSpPr>
          <p:cNvPr id="224" name="Google Shape;224;p35"/>
          <p:cNvSpPr txBox="1">
            <a:spLocks noGrp="1"/>
          </p:cNvSpPr>
          <p:nvPr>
            <p:ph type="subTitle" idx="4294967295"/>
          </p:nvPr>
        </p:nvSpPr>
        <p:spPr>
          <a:xfrm>
            <a:off x="4792100" y="3944400"/>
            <a:ext cx="4351800" cy="75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latin typeface="Arial"/>
                <a:ea typeface="Arial"/>
                <a:cs typeface="Arial"/>
                <a:sym typeface="Arial"/>
              </a:rPr>
              <a:t>What is an estuary?</a:t>
            </a:r>
            <a:endParaRPr sz="3000" b="1">
              <a:latin typeface="Arial"/>
              <a:ea typeface="Arial"/>
              <a:cs typeface="Arial"/>
              <a:sym typeface="Arial"/>
            </a:endParaRPr>
          </a:p>
        </p:txBody>
      </p:sp>
      <p:sp>
        <p:nvSpPr>
          <p:cNvPr id="225" name="Google Shape;225;p35"/>
          <p:cNvSpPr/>
          <p:nvPr/>
        </p:nvSpPr>
        <p:spPr>
          <a:xfrm>
            <a:off x="713221" y="1525825"/>
            <a:ext cx="510600" cy="478200"/>
          </a:xfrm>
          <a:prstGeom prst="rect">
            <a:avLst/>
          </a:prstGeom>
          <a:solidFill>
            <a:schemeClr val="l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1</a:t>
            </a:r>
            <a:endParaRPr sz="3000">
              <a:solidFill>
                <a:schemeClr val="lt1"/>
              </a:solidFill>
            </a:endParaRPr>
          </a:p>
        </p:txBody>
      </p:sp>
      <p:sp>
        <p:nvSpPr>
          <p:cNvPr id="226" name="Google Shape;226;p35"/>
          <p:cNvSpPr/>
          <p:nvPr/>
        </p:nvSpPr>
        <p:spPr>
          <a:xfrm>
            <a:off x="4792096" y="3466200"/>
            <a:ext cx="510600" cy="478200"/>
          </a:xfrm>
          <a:prstGeom prst="rect">
            <a:avLst/>
          </a:prstGeom>
          <a:solidFill>
            <a:schemeClr val="lt2"/>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2</a:t>
            </a:r>
            <a:endParaRPr sz="3000">
              <a:solidFill>
                <a:schemeClr val="lt1"/>
              </a:solidFill>
            </a:endParaRPr>
          </a:p>
        </p:txBody>
      </p:sp>
      <p:pic>
        <p:nvPicPr>
          <p:cNvPr id="227" name="Google Shape;227;p35"/>
          <p:cNvPicPr preferRelativeResize="0"/>
          <p:nvPr/>
        </p:nvPicPr>
        <p:blipFill>
          <a:blip r:embed="rId3">
            <a:alphaModFix/>
          </a:blip>
          <a:stretch>
            <a:fillRect/>
          </a:stretch>
        </p:blipFill>
        <p:spPr>
          <a:xfrm>
            <a:off x="0" y="2725025"/>
            <a:ext cx="3389037" cy="2418475"/>
          </a:xfrm>
          <a:prstGeom prst="rect">
            <a:avLst/>
          </a:prstGeom>
          <a:noFill/>
          <a:ln>
            <a:noFill/>
          </a:ln>
        </p:spPr>
      </p:pic>
      <p:pic>
        <p:nvPicPr>
          <p:cNvPr id="228" name="Google Shape;228;p35"/>
          <p:cNvPicPr preferRelativeResize="0"/>
          <p:nvPr/>
        </p:nvPicPr>
        <p:blipFill rotWithShape="1">
          <a:blip r:embed="rId4">
            <a:alphaModFix/>
          </a:blip>
          <a:srcRect/>
          <a:stretch/>
        </p:blipFill>
        <p:spPr>
          <a:xfrm>
            <a:off x="5671088" y="1203250"/>
            <a:ext cx="3312415" cy="24843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233" name="Google Shape;233;p36"/>
          <p:cNvGrpSpPr/>
          <p:nvPr/>
        </p:nvGrpSpPr>
        <p:grpSpPr>
          <a:xfrm>
            <a:off x="2625749" y="3252502"/>
            <a:ext cx="2812383" cy="1890920"/>
            <a:chOff x="331763" y="414153"/>
            <a:chExt cx="6903246" cy="5019697"/>
          </a:xfrm>
        </p:grpSpPr>
        <p:sp>
          <p:nvSpPr>
            <p:cNvPr id="234" name="Google Shape;234;p36"/>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6"/>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6"/>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36"/>
          <p:cNvSpPr txBox="1">
            <a:spLocks noGrp="1"/>
          </p:cNvSpPr>
          <p:nvPr>
            <p:ph type="title" idx="4294967295"/>
          </p:nvPr>
        </p:nvSpPr>
        <p:spPr>
          <a:xfrm>
            <a:off x="754588" y="215400"/>
            <a:ext cx="4204500" cy="12144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The Hudson River Estuary</a:t>
            </a:r>
            <a:endParaRPr b="1">
              <a:latin typeface="Arial"/>
              <a:ea typeface="Arial"/>
              <a:cs typeface="Arial"/>
              <a:sym typeface="Arial"/>
            </a:endParaRPr>
          </a:p>
        </p:txBody>
      </p:sp>
      <p:sp>
        <p:nvSpPr>
          <p:cNvPr id="239" name="Google Shape;239;p36"/>
          <p:cNvSpPr txBox="1">
            <a:spLocks noGrp="1"/>
          </p:cNvSpPr>
          <p:nvPr>
            <p:ph type="subTitle" idx="4294967295"/>
          </p:nvPr>
        </p:nvSpPr>
        <p:spPr>
          <a:xfrm>
            <a:off x="226450" y="1386575"/>
            <a:ext cx="4989900" cy="1574100"/>
          </a:xfrm>
          <a:prstGeom prst="rect">
            <a:avLst/>
          </a:prstGeom>
          <a:no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lt1"/>
                </a:solidFill>
                <a:latin typeface="Arial"/>
                <a:ea typeface="Arial"/>
                <a:cs typeface="Arial"/>
                <a:sym typeface="Arial"/>
              </a:rPr>
              <a:t>Estuary – </a:t>
            </a:r>
            <a:r>
              <a:rPr lang="en" sz="1800">
                <a:solidFill>
                  <a:schemeClr val="lt1"/>
                </a:solidFill>
                <a:latin typeface="Arial"/>
                <a:ea typeface="Arial"/>
                <a:cs typeface="Arial"/>
                <a:sym typeface="Arial"/>
              </a:rPr>
              <a:t>an environment where freshwater and saltwater meet (brackish water)</a:t>
            </a:r>
            <a:endParaRPr sz="1800">
              <a:solidFill>
                <a:schemeClr val="lt1"/>
              </a:solidFill>
              <a:latin typeface="Arial"/>
              <a:ea typeface="Arial"/>
              <a:cs typeface="Arial"/>
              <a:sym typeface="Arial"/>
            </a:endParaRPr>
          </a:p>
          <a:p>
            <a:pPr marL="0" lvl="0" indent="0" algn="l" rtl="0">
              <a:lnSpc>
                <a:spcPct val="115000"/>
              </a:lnSpc>
              <a:spcBef>
                <a:spcPts val="1600"/>
              </a:spcBef>
              <a:spcAft>
                <a:spcPts val="0"/>
              </a:spcAft>
              <a:buNone/>
            </a:pPr>
            <a:r>
              <a:rPr lang="en" sz="1800" b="1">
                <a:solidFill>
                  <a:schemeClr val="lt1"/>
                </a:solidFill>
                <a:latin typeface="Arial"/>
                <a:ea typeface="Arial"/>
                <a:cs typeface="Arial"/>
                <a:sym typeface="Arial"/>
              </a:rPr>
              <a:t>Habitat – </a:t>
            </a:r>
            <a:r>
              <a:rPr lang="en" sz="1800">
                <a:solidFill>
                  <a:schemeClr val="lt1"/>
                </a:solidFill>
                <a:latin typeface="Arial"/>
                <a:ea typeface="Arial"/>
                <a:cs typeface="Arial"/>
                <a:sym typeface="Arial"/>
              </a:rPr>
              <a:t>a natural home of a living organism</a:t>
            </a:r>
            <a:endParaRPr sz="1800">
              <a:solidFill>
                <a:schemeClr val="lt1"/>
              </a:solidFill>
              <a:latin typeface="Arial"/>
              <a:ea typeface="Arial"/>
              <a:cs typeface="Arial"/>
              <a:sym typeface="Arial"/>
            </a:endParaRPr>
          </a:p>
          <a:p>
            <a:pPr marL="0" lvl="0" indent="0" algn="l" rtl="0">
              <a:lnSpc>
                <a:spcPct val="115000"/>
              </a:lnSpc>
              <a:spcBef>
                <a:spcPts val="1600"/>
              </a:spcBef>
              <a:spcAft>
                <a:spcPts val="1600"/>
              </a:spcAft>
              <a:buNone/>
            </a:pPr>
            <a:r>
              <a:rPr lang="en" sz="1800" b="1">
                <a:solidFill>
                  <a:schemeClr val="lt1"/>
                </a:solidFill>
                <a:latin typeface="Arial"/>
                <a:ea typeface="Arial"/>
                <a:cs typeface="Arial"/>
                <a:sym typeface="Arial"/>
              </a:rPr>
              <a:t>Piles – </a:t>
            </a:r>
            <a:r>
              <a:rPr lang="en" sz="1800">
                <a:solidFill>
                  <a:schemeClr val="lt1"/>
                </a:solidFill>
                <a:latin typeface="Arial"/>
                <a:ea typeface="Arial"/>
                <a:cs typeface="Arial"/>
                <a:sym typeface="Arial"/>
              </a:rPr>
              <a:t>supports that hold up a pier (in this case made of wood)</a:t>
            </a:r>
            <a:endParaRPr sz="1800">
              <a:solidFill>
                <a:schemeClr val="lt1"/>
              </a:solidFill>
              <a:latin typeface="Arial"/>
              <a:ea typeface="Arial"/>
              <a:cs typeface="Arial"/>
              <a:sym typeface="Arial"/>
            </a:endParaRPr>
          </a:p>
        </p:txBody>
      </p:sp>
      <p:pic>
        <p:nvPicPr>
          <p:cNvPr id="240" name="Google Shape;240;p36"/>
          <p:cNvPicPr preferRelativeResize="0"/>
          <p:nvPr/>
        </p:nvPicPr>
        <p:blipFill>
          <a:blip r:embed="rId3">
            <a:alphaModFix/>
          </a:blip>
          <a:stretch>
            <a:fillRect/>
          </a:stretch>
        </p:blipFill>
        <p:spPr>
          <a:xfrm>
            <a:off x="5438425" y="215400"/>
            <a:ext cx="3705575" cy="4712692"/>
          </a:xfrm>
          <a:prstGeom prst="rect">
            <a:avLst/>
          </a:prstGeom>
          <a:noFill/>
          <a:ln>
            <a:noFill/>
          </a:ln>
        </p:spPr>
      </p:pic>
      <p:pic>
        <p:nvPicPr>
          <p:cNvPr id="241" name="Google Shape;241;p36" title="slide 4.mov">
            <a:hlinkClick r:id="rId4"/>
          </p:cNvPr>
          <p:cNvPicPr preferRelativeResize="0"/>
          <p:nvPr/>
        </p:nvPicPr>
        <p:blipFill>
          <a:blip r:embed="rId5">
            <a:alphaModFix/>
          </a:blip>
          <a:stretch>
            <a:fillRect/>
          </a:stretch>
        </p:blipFill>
        <p:spPr>
          <a:xfrm>
            <a:off x="2704050" y="3331350"/>
            <a:ext cx="2655773" cy="1493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pSp>
        <p:nvGrpSpPr>
          <p:cNvPr id="246" name="Google Shape;246;p37"/>
          <p:cNvGrpSpPr/>
          <p:nvPr/>
        </p:nvGrpSpPr>
        <p:grpSpPr>
          <a:xfrm>
            <a:off x="1156963" y="745600"/>
            <a:ext cx="6830072" cy="4484597"/>
            <a:chOff x="331763" y="414153"/>
            <a:chExt cx="6903246" cy="5019697"/>
          </a:xfrm>
        </p:grpSpPr>
        <p:sp>
          <p:nvSpPr>
            <p:cNvPr id="247" name="Google Shape;247;p37"/>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7"/>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1" name="Google Shape;251;p37" descr="River Project &quot;Our Living Estuary&quot; Presentation" title="slide 5">
            <a:hlinkClick r:id="rId3"/>
          </p:cNvPr>
          <p:cNvPicPr preferRelativeResize="0"/>
          <p:nvPr/>
        </p:nvPicPr>
        <p:blipFill>
          <a:blip r:embed="rId4">
            <a:alphaModFix/>
          </a:blip>
          <a:stretch>
            <a:fillRect/>
          </a:stretch>
        </p:blipFill>
        <p:spPr>
          <a:xfrm>
            <a:off x="1371088" y="881900"/>
            <a:ext cx="6401825" cy="3601025"/>
          </a:xfrm>
          <a:prstGeom prst="rect">
            <a:avLst/>
          </a:prstGeom>
          <a:noFill/>
          <a:ln>
            <a:noFill/>
          </a:ln>
        </p:spPr>
      </p:pic>
      <p:sp>
        <p:nvSpPr>
          <p:cNvPr id="252" name="Google Shape;252;p37"/>
          <p:cNvSpPr txBox="1">
            <a:spLocks noGrp="1"/>
          </p:cNvSpPr>
          <p:nvPr>
            <p:ph type="title" idx="4294967295"/>
          </p:nvPr>
        </p:nvSpPr>
        <p:spPr>
          <a:xfrm>
            <a:off x="1276500" y="0"/>
            <a:ext cx="6591000" cy="8820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Arial"/>
                <a:ea typeface="Arial"/>
                <a:cs typeface="Arial"/>
                <a:sym typeface="Arial"/>
              </a:rPr>
              <a:t>Our Tidal Estuary</a:t>
            </a:r>
            <a:endParaRPr sz="5000"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8"/>
          <p:cNvSpPr txBox="1">
            <a:spLocks noGrp="1"/>
          </p:cNvSpPr>
          <p:nvPr>
            <p:ph type="title" idx="4294967295"/>
          </p:nvPr>
        </p:nvSpPr>
        <p:spPr>
          <a:xfrm>
            <a:off x="713225" y="283050"/>
            <a:ext cx="7717500" cy="8331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Arial"/>
                <a:ea typeface="Arial"/>
                <a:cs typeface="Arial"/>
                <a:sym typeface="Arial"/>
              </a:rPr>
              <a:t>Where does the Hudson River’s water come from?</a:t>
            </a:r>
            <a:endParaRPr sz="3200" b="1">
              <a:latin typeface="Arial"/>
              <a:ea typeface="Arial"/>
              <a:cs typeface="Arial"/>
              <a:sym typeface="Arial"/>
            </a:endParaRPr>
          </a:p>
        </p:txBody>
      </p:sp>
      <p:sp>
        <p:nvSpPr>
          <p:cNvPr id="258" name="Google Shape;258;p38"/>
          <p:cNvSpPr txBox="1">
            <a:spLocks noGrp="1"/>
          </p:cNvSpPr>
          <p:nvPr>
            <p:ph type="subTitle" idx="4294967295"/>
          </p:nvPr>
        </p:nvSpPr>
        <p:spPr>
          <a:xfrm>
            <a:off x="950275" y="1637275"/>
            <a:ext cx="2551800" cy="39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latin typeface="Arial"/>
                <a:ea typeface="Arial"/>
                <a:cs typeface="Arial"/>
                <a:sym typeface="Arial"/>
              </a:rPr>
              <a:t>315 miles long</a:t>
            </a:r>
            <a:endParaRPr sz="1800">
              <a:latin typeface="Arial"/>
              <a:ea typeface="Arial"/>
              <a:cs typeface="Arial"/>
              <a:sym typeface="Arial"/>
            </a:endParaRPr>
          </a:p>
        </p:txBody>
      </p:sp>
      <p:sp>
        <p:nvSpPr>
          <p:cNvPr id="259" name="Google Shape;259;p38"/>
          <p:cNvSpPr txBox="1">
            <a:spLocks noGrp="1"/>
          </p:cNvSpPr>
          <p:nvPr>
            <p:ph type="title" idx="4294967295"/>
          </p:nvPr>
        </p:nvSpPr>
        <p:spPr>
          <a:xfrm>
            <a:off x="150200" y="1242785"/>
            <a:ext cx="734700" cy="78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a:ea typeface="Arial"/>
                <a:cs typeface="Arial"/>
                <a:sym typeface="Arial"/>
              </a:rPr>
              <a:t>01</a:t>
            </a:r>
            <a:endParaRPr>
              <a:latin typeface="Arial"/>
              <a:ea typeface="Arial"/>
              <a:cs typeface="Arial"/>
              <a:sym typeface="Arial"/>
            </a:endParaRPr>
          </a:p>
        </p:txBody>
      </p:sp>
      <p:sp>
        <p:nvSpPr>
          <p:cNvPr id="260" name="Google Shape;260;p38"/>
          <p:cNvSpPr txBox="1">
            <a:spLocks noGrp="1"/>
          </p:cNvSpPr>
          <p:nvPr>
            <p:ph type="subTitle" idx="4294967295"/>
          </p:nvPr>
        </p:nvSpPr>
        <p:spPr>
          <a:xfrm>
            <a:off x="950275" y="1310897"/>
            <a:ext cx="3621000" cy="39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b="1">
                <a:latin typeface="Arial"/>
                <a:ea typeface="Arial"/>
                <a:cs typeface="Arial"/>
                <a:sym typeface="Arial"/>
              </a:rPr>
              <a:t>The Hudson River</a:t>
            </a:r>
            <a:endParaRPr sz="1800" b="1">
              <a:latin typeface="Arial"/>
              <a:ea typeface="Arial"/>
              <a:cs typeface="Arial"/>
              <a:sym typeface="Arial"/>
            </a:endParaRPr>
          </a:p>
        </p:txBody>
      </p:sp>
      <p:sp>
        <p:nvSpPr>
          <p:cNvPr id="261" name="Google Shape;261;p38"/>
          <p:cNvSpPr txBox="1">
            <a:spLocks noGrp="1"/>
          </p:cNvSpPr>
          <p:nvPr>
            <p:ph type="subTitle" idx="4294967295"/>
          </p:nvPr>
        </p:nvSpPr>
        <p:spPr>
          <a:xfrm>
            <a:off x="949375" y="2544525"/>
            <a:ext cx="2962200" cy="39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latin typeface="Arial"/>
                <a:ea typeface="Arial"/>
                <a:cs typeface="Arial"/>
                <a:sym typeface="Arial"/>
              </a:rPr>
              <a:t>Lake Tear of the Clouds</a:t>
            </a:r>
            <a:endParaRPr sz="1800">
              <a:latin typeface="Arial"/>
              <a:ea typeface="Arial"/>
              <a:cs typeface="Arial"/>
              <a:sym typeface="Arial"/>
            </a:endParaRPr>
          </a:p>
        </p:txBody>
      </p:sp>
      <p:sp>
        <p:nvSpPr>
          <p:cNvPr id="262" name="Google Shape;262;p38"/>
          <p:cNvSpPr txBox="1">
            <a:spLocks noGrp="1"/>
          </p:cNvSpPr>
          <p:nvPr>
            <p:ph type="title" idx="4294967295"/>
          </p:nvPr>
        </p:nvSpPr>
        <p:spPr>
          <a:xfrm>
            <a:off x="150200" y="2171967"/>
            <a:ext cx="734700" cy="78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a:ea typeface="Arial"/>
                <a:cs typeface="Arial"/>
                <a:sym typeface="Arial"/>
              </a:rPr>
              <a:t>02</a:t>
            </a:r>
            <a:endParaRPr>
              <a:latin typeface="Arial"/>
              <a:ea typeface="Arial"/>
              <a:cs typeface="Arial"/>
              <a:sym typeface="Arial"/>
            </a:endParaRPr>
          </a:p>
        </p:txBody>
      </p:sp>
      <p:sp>
        <p:nvSpPr>
          <p:cNvPr id="263" name="Google Shape;263;p38"/>
          <p:cNvSpPr txBox="1">
            <a:spLocks noGrp="1"/>
          </p:cNvSpPr>
          <p:nvPr>
            <p:ph type="subTitle" idx="4294967295"/>
          </p:nvPr>
        </p:nvSpPr>
        <p:spPr>
          <a:xfrm>
            <a:off x="949376" y="2226235"/>
            <a:ext cx="3621000" cy="39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b="1">
                <a:latin typeface="Arial"/>
                <a:ea typeface="Arial"/>
                <a:cs typeface="Arial"/>
                <a:sym typeface="Arial"/>
              </a:rPr>
              <a:t>The source</a:t>
            </a:r>
            <a:endParaRPr sz="1800" b="1">
              <a:latin typeface="Arial"/>
              <a:ea typeface="Arial"/>
              <a:cs typeface="Arial"/>
              <a:sym typeface="Arial"/>
            </a:endParaRPr>
          </a:p>
        </p:txBody>
      </p:sp>
      <p:sp>
        <p:nvSpPr>
          <p:cNvPr id="264" name="Google Shape;264;p38"/>
          <p:cNvSpPr txBox="1">
            <a:spLocks noGrp="1"/>
          </p:cNvSpPr>
          <p:nvPr>
            <p:ph type="subTitle" idx="4294967295"/>
          </p:nvPr>
        </p:nvSpPr>
        <p:spPr>
          <a:xfrm>
            <a:off x="949675" y="3462350"/>
            <a:ext cx="2551800" cy="39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latin typeface="Arial"/>
                <a:ea typeface="Arial"/>
                <a:cs typeface="Arial"/>
                <a:sym typeface="Arial"/>
              </a:rPr>
              <a:t>Atlantic Ocean</a:t>
            </a:r>
            <a:endParaRPr sz="1800">
              <a:latin typeface="Arial"/>
              <a:ea typeface="Arial"/>
              <a:cs typeface="Arial"/>
              <a:sym typeface="Arial"/>
            </a:endParaRPr>
          </a:p>
        </p:txBody>
      </p:sp>
      <p:sp>
        <p:nvSpPr>
          <p:cNvPr id="265" name="Google Shape;265;p38"/>
          <p:cNvSpPr txBox="1">
            <a:spLocks noGrp="1"/>
          </p:cNvSpPr>
          <p:nvPr>
            <p:ph type="title" idx="4294967295"/>
          </p:nvPr>
        </p:nvSpPr>
        <p:spPr>
          <a:xfrm>
            <a:off x="150200" y="3111724"/>
            <a:ext cx="734700" cy="78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a:ea typeface="Arial"/>
                <a:cs typeface="Arial"/>
                <a:sym typeface="Arial"/>
              </a:rPr>
              <a:t>03</a:t>
            </a:r>
            <a:endParaRPr>
              <a:latin typeface="Arial"/>
              <a:ea typeface="Arial"/>
              <a:cs typeface="Arial"/>
              <a:sym typeface="Arial"/>
            </a:endParaRPr>
          </a:p>
        </p:txBody>
      </p:sp>
      <p:sp>
        <p:nvSpPr>
          <p:cNvPr id="266" name="Google Shape;266;p38"/>
          <p:cNvSpPr txBox="1">
            <a:spLocks noGrp="1"/>
          </p:cNvSpPr>
          <p:nvPr>
            <p:ph type="subTitle" idx="4294967295"/>
          </p:nvPr>
        </p:nvSpPr>
        <p:spPr>
          <a:xfrm>
            <a:off x="948476" y="3101185"/>
            <a:ext cx="3623700" cy="39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b="1">
                <a:latin typeface="Arial"/>
                <a:ea typeface="Arial"/>
                <a:cs typeface="Arial"/>
                <a:sym typeface="Arial"/>
              </a:rPr>
              <a:t>The mouth</a:t>
            </a:r>
            <a:endParaRPr sz="1800" b="1">
              <a:latin typeface="Arial"/>
              <a:ea typeface="Arial"/>
              <a:cs typeface="Arial"/>
              <a:sym typeface="Arial"/>
            </a:endParaRPr>
          </a:p>
        </p:txBody>
      </p:sp>
      <p:pic>
        <p:nvPicPr>
          <p:cNvPr id="267" name="Google Shape;267;p38"/>
          <p:cNvPicPr preferRelativeResize="0"/>
          <p:nvPr/>
        </p:nvPicPr>
        <p:blipFill>
          <a:blip r:embed="rId3">
            <a:alphaModFix/>
          </a:blip>
          <a:stretch>
            <a:fillRect/>
          </a:stretch>
        </p:blipFill>
        <p:spPr>
          <a:xfrm>
            <a:off x="6520325" y="666200"/>
            <a:ext cx="2623675" cy="4126025"/>
          </a:xfrm>
          <a:prstGeom prst="rect">
            <a:avLst/>
          </a:prstGeom>
          <a:noFill/>
          <a:ln>
            <a:noFill/>
          </a:ln>
        </p:spPr>
      </p:pic>
      <p:grpSp>
        <p:nvGrpSpPr>
          <p:cNvPr id="268" name="Google Shape;268;p38"/>
          <p:cNvGrpSpPr/>
          <p:nvPr/>
        </p:nvGrpSpPr>
        <p:grpSpPr>
          <a:xfrm>
            <a:off x="3090886" y="3118413"/>
            <a:ext cx="2962183" cy="1995831"/>
            <a:chOff x="331763" y="414153"/>
            <a:chExt cx="6903246" cy="5019697"/>
          </a:xfrm>
        </p:grpSpPr>
        <p:sp>
          <p:nvSpPr>
            <p:cNvPr id="269" name="Google Shape;269;p38"/>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8"/>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8"/>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38"/>
          <p:cNvSpPr/>
          <p:nvPr/>
        </p:nvSpPr>
        <p:spPr>
          <a:xfrm flipH="1">
            <a:off x="8044962" y="4373635"/>
            <a:ext cx="178589"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38" title="Slide 6.mov">
            <a:hlinkClick r:id="rId4"/>
          </p:cNvPr>
          <p:cNvPicPr preferRelativeResize="0"/>
          <p:nvPr/>
        </p:nvPicPr>
        <p:blipFill>
          <a:blip r:embed="rId5">
            <a:alphaModFix/>
          </a:blip>
          <a:stretch>
            <a:fillRect/>
          </a:stretch>
        </p:blipFill>
        <p:spPr>
          <a:xfrm>
            <a:off x="3156338" y="3196474"/>
            <a:ext cx="2831275" cy="1592576"/>
          </a:xfrm>
          <a:prstGeom prst="rect">
            <a:avLst/>
          </a:prstGeom>
          <a:noFill/>
          <a:ln>
            <a:noFill/>
          </a:ln>
        </p:spPr>
      </p:pic>
      <p:sp>
        <p:nvSpPr>
          <p:cNvPr id="275" name="Google Shape;275;p38"/>
          <p:cNvSpPr/>
          <p:nvPr/>
        </p:nvSpPr>
        <p:spPr>
          <a:xfrm>
            <a:off x="8044950" y="902325"/>
            <a:ext cx="668700" cy="142500"/>
          </a:xfrm>
          <a:prstGeom prst="wedgeRoundRectCallout">
            <a:avLst>
              <a:gd name="adj1" fmla="val -30129"/>
              <a:gd name="adj2" fmla="val -132719"/>
              <a:gd name="adj3" fmla="val 0"/>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Heebo Medium"/>
                <a:ea typeface="Heebo Medium"/>
                <a:cs typeface="Heebo Medium"/>
                <a:sym typeface="Heebo Medium"/>
              </a:rPr>
              <a:t>source</a:t>
            </a:r>
            <a:endParaRPr sz="1200">
              <a:latin typeface="Heebo Medium"/>
              <a:ea typeface="Heebo Medium"/>
              <a:cs typeface="Heebo Medium"/>
              <a:sym typeface="Heebo Medium"/>
            </a:endParaRPr>
          </a:p>
        </p:txBody>
      </p:sp>
      <p:sp>
        <p:nvSpPr>
          <p:cNvPr id="276" name="Google Shape;276;p38"/>
          <p:cNvSpPr/>
          <p:nvPr/>
        </p:nvSpPr>
        <p:spPr>
          <a:xfrm>
            <a:off x="7987975" y="4868025"/>
            <a:ext cx="668700" cy="142500"/>
          </a:xfrm>
          <a:prstGeom prst="wedgeRoundRectCallout">
            <a:avLst>
              <a:gd name="adj1" fmla="val -26129"/>
              <a:gd name="adj2" fmla="val -94404"/>
              <a:gd name="adj3" fmla="val 0"/>
            </a:avLst>
          </a:prstGeom>
          <a:solidFill>
            <a:schemeClr val="accent6"/>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Heebo Medium"/>
                <a:ea typeface="Heebo Medium"/>
                <a:cs typeface="Heebo Medium"/>
                <a:sym typeface="Heebo Medium"/>
              </a:rPr>
              <a:t>mouth</a:t>
            </a:r>
            <a:endParaRPr sz="1200">
              <a:latin typeface="Heebo Medium"/>
              <a:ea typeface="Heebo Medium"/>
              <a:cs typeface="Heebo Medium"/>
              <a:sym typeface="Heeb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p:nvPr/>
        </p:nvSpPr>
        <p:spPr>
          <a:xfrm>
            <a:off x="2732700" y="3889363"/>
            <a:ext cx="3678600" cy="429600"/>
          </a:xfrm>
          <a:prstGeom prst="wedgeRoundRectCallout">
            <a:avLst>
              <a:gd name="adj1" fmla="val 2961"/>
              <a:gd name="adj2" fmla="val -8879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ebo Medium"/>
              <a:ea typeface="Heebo Medium"/>
              <a:cs typeface="Heebo Medium"/>
              <a:sym typeface="Heebo Medium"/>
            </a:endParaRPr>
          </a:p>
        </p:txBody>
      </p:sp>
      <p:sp>
        <p:nvSpPr>
          <p:cNvPr id="282" name="Google Shape;282;p39"/>
          <p:cNvSpPr/>
          <p:nvPr/>
        </p:nvSpPr>
        <p:spPr>
          <a:xfrm>
            <a:off x="1024300" y="2588275"/>
            <a:ext cx="7077900" cy="636600"/>
          </a:xfrm>
          <a:prstGeom prst="wedgeRoundRectCallout">
            <a:avLst>
              <a:gd name="adj1" fmla="val -2072"/>
              <a:gd name="adj2" fmla="val -7422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ebo Medium"/>
              <a:ea typeface="Heebo Medium"/>
              <a:cs typeface="Heebo Medium"/>
              <a:sym typeface="Heebo Medium"/>
            </a:endParaRPr>
          </a:p>
        </p:txBody>
      </p:sp>
      <p:sp>
        <p:nvSpPr>
          <p:cNvPr id="283" name="Google Shape;283;p39"/>
          <p:cNvSpPr txBox="1">
            <a:spLocks noGrp="1"/>
          </p:cNvSpPr>
          <p:nvPr>
            <p:ph type="title" idx="4294967295"/>
          </p:nvPr>
        </p:nvSpPr>
        <p:spPr>
          <a:xfrm>
            <a:off x="708750" y="245625"/>
            <a:ext cx="77175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Check Your Understanding</a:t>
            </a:r>
            <a:endParaRPr b="1">
              <a:latin typeface="Arial"/>
              <a:ea typeface="Arial"/>
              <a:cs typeface="Arial"/>
              <a:sym typeface="Arial"/>
            </a:endParaRPr>
          </a:p>
        </p:txBody>
      </p:sp>
      <p:sp>
        <p:nvSpPr>
          <p:cNvPr id="284" name="Google Shape;284;p39"/>
          <p:cNvSpPr txBox="1">
            <a:spLocks noGrp="1"/>
          </p:cNvSpPr>
          <p:nvPr>
            <p:ph type="subTitle" idx="4294967295"/>
          </p:nvPr>
        </p:nvSpPr>
        <p:spPr>
          <a:xfrm>
            <a:off x="1222500" y="3326988"/>
            <a:ext cx="6532500" cy="4782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Arial"/>
                <a:ea typeface="Arial"/>
                <a:cs typeface="Arial"/>
                <a:sym typeface="Arial"/>
              </a:rPr>
              <a:t>Where is the source of the Hudson River?</a:t>
            </a:r>
            <a:endParaRPr sz="2000" b="1">
              <a:latin typeface="Arial"/>
              <a:ea typeface="Arial"/>
              <a:cs typeface="Arial"/>
              <a:sym typeface="Arial"/>
            </a:endParaRPr>
          </a:p>
        </p:txBody>
      </p:sp>
      <p:sp>
        <p:nvSpPr>
          <p:cNvPr id="285" name="Google Shape;285;p39"/>
          <p:cNvSpPr txBox="1">
            <a:spLocks noGrp="1"/>
          </p:cNvSpPr>
          <p:nvPr>
            <p:ph type="subTitle" idx="4294967295"/>
          </p:nvPr>
        </p:nvSpPr>
        <p:spPr>
          <a:xfrm>
            <a:off x="2244300" y="833174"/>
            <a:ext cx="4655400" cy="5223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Arial"/>
                <a:ea typeface="Arial"/>
                <a:cs typeface="Arial"/>
                <a:sym typeface="Arial"/>
              </a:rPr>
              <a:t>What is brackish water?</a:t>
            </a:r>
            <a:endParaRPr sz="2000" b="1">
              <a:latin typeface="Arial"/>
              <a:ea typeface="Arial"/>
              <a:cs typeface="Arial"/>
              <a:sym typeface="Arial"/>
            </a:endParaRPr>
          </a:p>
        </p:txBody>
      </p:sp>
      <p:sp>
        <p:nvSpPr>
          <p:cNvPr id="286" name="Google Shape;286;p39"/>
          <p:cNvSpPr txBox="1">
            <a:spLocks noGrp="1"/>
          </p:cNvSpPr>
          <p:nvPr>
            <p:ph type="subTitle" idx="4294967295"/>
          </p:nvPr>
        </p:nvSpPr>
        <p:spPr>
          <a:xfrm>
            <a:off x="1132350" y="2005500"/>
            <a:ext cx="7059900" cy="4782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Arial"/>
                <a:ea typeface="Arial"/>
                <a:cs typeface="Arial"/>
                <a:sym typeface="Arial"/>
              </a:rPr>
              <a:t>Brackish water is found in what type of environment?</a:t>
            </a:r>
            <a:endParaRPr sz="2000" b="1">
              <a:latin typeface="Arial"/>
              <a:ea typeface="Arial"/>
              <a:cs typeface="Arial"/>
              <a:sym typeface="Arial"/>
            </a:endParaRPr>
          </a:p>
        </p:txBody>
      </p:sp>
      <p:sp>
        <p:nvSpPr>
          <p:cNvPr id="287" name="Google Shape;287;p39"/>
          <p:cNvSpPr txBox="1"/>
          <p:nvPr/>
        </p:nvSpPr>
        <p:spPr>
          <a:xfrm>
            <a:off x="3766225" y="4455225"/>
            <a:ext cx="5377800" cy="68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rPr>
              <a:t>Next, let's get a glimpse of what’s living in the Estuary!</a:t>
            </a:r>
            <a:endParaRPr sz="2000" b="1">
              <a:solidFill>
                <a:schemeClr val="dk1"/>
              </a:solidFill>
            </a:endParaRPr>
          </a:p>
        </p:txBody>
      </p:sp>
      <p:sp>
        <p:nvSpPr>
          <p:cNvPr id="288" name="Google Shape;288;p39"/>
          <p:cNvSpPr/>
          <p:nvPr/>
        </p:nvSpPr>
        <p:spPr>
          <a:xfrm>
            <a:off x="1230300" y="1343988"/>
            <a:ext cx="6864000" cy="561600"/>
          </a:xfrm>
          <a:prstGeom prst="wedgeRoundRectCallout">
            <a:avLst>
              <a:gd name="adj1" fmla="val 224"/>
              <a:gd name="adj2" fmla="val -7297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ebo Medium"/>
              <a:ea typeface="Heebo Medium"/>
              <a:cs typeface="Heebo Medium"/>
              <a:sym typeface="Heebo Medium"/>
            </a:endParaRPr>
          </a:p>
        </p:txBody>
      </p:sp>
      <p:sp>
        <p:nvSpPr>
          <p:cNvPr id="289" name="Google Shape;289;p39"/>
          <p:cNvSpPr txBox="1"/>
          <p:nvPr/>
        </p:nvSpPr>
        <p:spPr>
          <a:xfrm>
            <a:off x="1222500" y="1355475"/>
            <a:ext cx="6879600" cy="52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00B0FF"/>
                </a:solidFill>
              </a:rPr>
              <a:t>A body of water that is a mixture of fresh and saltwater.</a:t>
            </a:r>
            <a:endParaRPr sz="2000">
              <a:solidFill>
                <a:srgbClr val="00B0FF"/>
              </a:solidFill>
            </a:endParaRPr>
          </a:p>
        </p:txBody>
      </p:sp>
      <p:sp>
        <p:nvSpPr>
          <p:cNvPr id="290" name="Google Shape;290;p39"/>
          <p:cNvSpPr txBox="1"/>
          <p:nvPr/>
        </p:nvSpPr>
        <p:spPr>
          <a:xfrm>
            <a:off x="1037550" y="2588275"/>
            <a:ext cx="7154700" cy="738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a:solidFill>
                  <a:schemeClr val="dk1"/>
                </a:solidFill>
              </a:rPr>
              <a:t>Brackish water is typically found in areas where freshwater rivers meet waltwater in the ocean</a:t>
            </a:r>
            <a:endParaRPr sz="2000">
              <a:solidFill>
                <a:schemeClr val="dk1"/>
              </a:solidFill>
            </a:endParaRPr>
          </a:p>
        </p:txBody>
      </p:sp>
      <p:sp>
        <p:nvSpPr>
          <p:cNvPr id="291" name="Google Shape;291;p39"/>
          <p:cNvSpPr txBox="1"/>
          <p:nvPr/>
        </p:nvSpPr>
        <p:spPr>
          <a:xfrm>
            <a:off x="2874625" y="3849425"/>
            <a:ext cx="34032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rPr>
              <a:t>Lake Tear of the Clouds</a:t>
            </a:r>
            <a:endParaRPr sz="20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40"/>
          <p:cNvGrpSpPr/>
          <p:nvPr/>
        </p:nvGrpSpPr>
        <p:grpSpPr>
          <a:xfrm>
            <a:off x="1199425" y="691579"/>
            <a:ext cx="6834904" cy="4451969"/>
            <a:chOff x="331763" y="414153"/>
            <a:chExt cx="6903246" cy="5019697"/>
          </a:xfrm>
        </p:grpSpPr>
        <p:sp>
          <p:nvSpPr>
            <p:cNvPr id="297" name="Google Shape;297;p40"/>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1" name="Google Shape;301;p40" descr="River Project &quot;Our Living Estuary&quot; Presentation" title="slide 8">
            <a:hlinkClick r:id="rId3"/>
          </p:cNvPr>
          <p:cNvPicPr preferRelativeResize="0"/>
          <p:nvPr/>
        </p:nvPicPr>
        <p:blipFill>
          <a:blip r:embed="rId4">
            <a:alphaModFix/>
          </a:blip>
          <a:stretch>
            <a:fillRect/>
          </a:stretch>
        </p:blipFill>
        <p:spPr>
          <a:xfrm>
            <a:off x="1389637" y="844812"/>
            <a:ext cx="6454475" cy="3630675"/>
          </a:xfrm>
          <a:prstGeom prst="rect">
            <a:avLst/>
          </a:prstGeom>
          <a:noFill/>
          <a:ln>
            <a:noFill/>
          </a:ln>
        </p:spPr>
      </p:pic>
      <p:sp>
        <p:nvSpPr>
          <p:cNvPr id="302" name="Google Shape;302;p40"/>
          <p:cNvSpPr txBox="1">
            <a:spLocks noGrp="1"/>
          </p:cNvSpPr>
          <p:nvPr>
            <p:ph type="title" idx="4294967295"/>
          </p:nvPr>
        </p:nvSpPr>
        <p:spPr>
          <a:xfrm>
            <a:off x="713250" y="213375"/>
            <a:ext cx="77175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Fishes of the Estuary</a:t>
            </a:r>
            <a:endParaRPr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1"/>
          <p:cNvSpPr txBox="1">
            <a:spLocks noGrp="1"/>
          </p:cNvSpPr>
          <p:nvPr>
            <p:ph type="title" idx="4294967295"/>
          </p:nvPr>
        </p:nvSpPr>
        <p:spPr>
          <a:xfrm>
            <a:off x="713250" y="161275"/>
            <a:ext cx="7717500" cy="478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Oysters: A Keystone Species</a:t>
            </a:r>
            <a:endParaRPr b="1">
              <a:latin typeface="Arial"/>
              <a:ea typeface="Arial"/>
              <a:cs typeface="Arial"/>
              <a:sym typeface="Arial"/>
            </a:endParaRPr>
          </a:p>
        </p:txBody>
      </p:sp>
      <p:grpSp>
        <p:nvGrpSpPr>
          <p:cNvPr id="308" name="Google Shape;308;p41"/>
          <p:cNvGrpSpPr/>
          <p:nvPr/>
        </p:nvGrpSpPr>
        <p:grpSpPr>
          <a:xfrm>
            <a:off x="1199425" y="691579"/>
            <a:ext cx="6834904" cy="4451969"/>
            <a:chOff x="331763" y="414153"/>
            <a:chExt cx="6903246" cy="5019697"/>
          </a:xfrm>
        </p:grpSpPr>
        <p:sp>
          <p:nvSpPr>
            <p:cNvPr id="309" name="Google Shape;309;p41"/>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1"/>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1"/>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1"/>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3" name="Google Shape;313;p41" title="Oyster Intro Final subtitled">
            <a:hlinkClick r:id="rId3"/>
          </p:cNvPr>
          <p:cNvPicPr preferRelativeResize="0"/>
          <p:nvPr/>
        </p:nvPicPr>
        <p:blipFill>
          <a:blip r:embed="rId4">
            <a:alphaModFix/>
          </a:blip>
          <a:stretch>
            <a:fillRect/>
          </a:stretch>
        </p:blipFill>
        <p:spPr>
          <a:xfrm>
            <a:off x="1428075" y="833975"/>
            <a:ext cx="6384425" cy="359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appy Go Fishing Day! by Slidesgo">
  <a:themeElements>
    <a:clrScheme name="Simple Light">
      <a:dk1>
        <a:srgbClr val="00B0FF"/>
      </a:dk1>
      <a:lt1>
        <a:srgbClr val="00B0FF"/>
      </a:lt1>
      <a:dk2>
        <a:srgbClr val="C9DAF8"/>
      </a:dk2>
      <a:lt2>
        <a:srgbClr val="FFFFFF"/>
      </a:lt2>
      <a:accent1>
        <a:srgbClr val="FFFFFF"/>
      </a:accent1>
      <a:accent2>
        <a:srgbClr val="FFFFFF"/>
      </a:accent2>
      <a:accent3>
        <a:srgbClr val="FFFFFF"/>
      </a:accent3>
      <a:accent4>
        <a:srgbClr val="FFFFFF"/>
      </a:accent4>
      <a:accent5>
        <a:srgbClr val="FFFFFF"/>
      </a:accent5>
      <a:accent6>
        <a:srgbClr val="FFFFFF"/>
      </a:accent6>
      <a:hlink>
        <a:srgbClr val="FF82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2205</Words>
  <Application>Microsoft Office PowerPoint</Application>
  <PresentationFormat>On-screen Show (16:9)</PresentationFormat>
  <Paragraphs>128</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Amarante</vt:lpstr>
      <vt:lpstr>Heebo Medium</vt:lpstr>
      <vt:lpstr>Heebo</vt:lpstr>
      <vt:lpstr>Arial</vt:lpstr>
      <vt:lpstr>Proxima Nova</vt:lpstr>
      <vt:lpstr>Nunito Light</vt:lpstr>
      <vt:lpstr>PT Sans</vt:lpstr>
      <vt:lpstr>Abhaya Libre ExtraBold</vt:lpstr>
      <vt:lpstr>Bebas Neue</vt:lpstr>
      <vt:lpstr>Happy Go Fishing Day! by Slidesgo</vt:lpstr>
      <vt:lpstr>Our Living Estuary</vt:lpstr>
      <vt:lpstr>Welcome to Hudson River Park!</vt:lpstr>
      <vt:lpstr>Check your Knowledge!</vt:lpstr>
      <vt:lpstr>The Hudson River Estuary</vt:lpstr>
      <vt:lpstr>Our Tidal Estuary</vt:lpstr>
      <vt:lpstr>Where does the Hudson River’s water come from?</vt:lpstr>
      <vt:lpstr>Check Your Understanding</vt:lpstr>
      <vt:lpstr>Fishes of the Estuary</vt:lpstr>
      <vt:lpstr>Oysters: A Keystone Species</vt:lpstr>
      <vt:lpstr>Pause and Think…</vt:lpstr>
      <vt:lpstr>Testing Water Quality</vt:lpstr>
      <vt:lpstr>Salinity is a measurement of which element of water quality? </vt:lpstr>
      <vt:lpstr>Plankton</vt:lpstr>
      <vt:lpstr>Water conditions can influence: Organism health Migration and spawning patterns Other water conditions And more!</vt:lpstr>
      <vt:lpstr>Pause and Think …</vt:lpstr>
      <vt:lpstr>What do you see in this picture that might impact living organisms in the Hudson River?</vt:lpstr>
      <vt:lpstr>Estuary Health</vt:lpstr>
      <vt:lpstr>Research and Restoration</vt:lpstr>
      <vt:lpstr>PowerPoint Presentation</vt:lpstr>
      <vt:lpstr>Click here to Explore our virtual Wetlab aquarium  Click here to Learn about water quality in the Hudson River Estuary  Click here to view our Educator Resources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Living Estuary</dc:title>
  <dc:creator>Swanson, Rachel</dc:creator>
  <cp:lastModifiedBy>Swanson, Rachel</cp:lastModifiedBy>
  <cp:revision>1</cp:revision>
  <dcterms:modified xsi:type="dcterms:W3CDTF">2024-03-07T16:43:15Z</dcterms:modified>
</cp:coreProperties>
</file>